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1.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2.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3.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4.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5.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16.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17.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18.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8" r:id="rId2"/>
    <p:sldMasterId id="2147483713" r:id="rId3"/>
    <p:sldMasterId id="2147483757" r:id="rId4"/>
    <p:sldMasterId id="2147483766" r:id="rId5"/>
    <p:sldMasterId id="2147483801" r:id="rId6"/>
    <p:sldMasterId id="2147483803" r:id="rId7"/>
    <p:sldMasterId id="2147483850" r:id="rId8"/>
    <p:sldMasterId id="2147483873" r:id="rId9"/>
    <p:sldMasterId id="2147483889" r:id="rId10"/>
    <p:sldMasterId id="2147483898" r:id="rId11"/>
    <p:sldMasterId id="2147483940" r:id="rId12"/>
    <p:sldMasterId id="2147483963" r:id="rId13"/>
    <p:sldMasterId id="2147483988" r:id="rId14"/>
    <p:sldMasterId id="2147484018" r:id="rId15"/>
    <p:sldMasterId id="2147484042" r:id="rId16"/>
    <p:sldMasterId id="2147484066" r:id="rId17"/>
    <p:sldMasterId id="2147484082" r:id="rId18"/>
    <p:sldMasterId id="2147484106" r:id="rId19"/>
  </p:sldMasterIdLst>
  <p:notesMasterIdLst>
    <p:notesMasterId r:id="rId61"/>
  </p:notesMasterIdLst>
  <p:handoutMasterIdLst>
    <p:handoutMasterId r:id="rId62"/>
  </p:handoutMasterIdLst>
  <p:sldIdLst>
    <p:sldId id="865" r:id="rId20"/>
    <p:sldId id="857" r:id="rId21"/>
    <p:sldId id="858" r:id="rId22"/>
    <p:sldId id="859" r:id="rId23"/>
    <p:sldId id="860" r:id="rId24"/>
    <p:sldId id="861" r:id="rId25"/>
    <p:sldId id="862" r:id="rId26"/>
    <p:sldId id="863" r:id="rId27"/>
    <p:sldId id="805" r:id="rId28"/>
    <p:sldId id="819" r:id="rId29"/>
    <p:sldId id="820" r:id="rId30"/>
    <p:sldId id="821" r:id="rId31"/>
    <p:sldId id="866" r:id="rId32"/>
    <p:sldId id="871" r:id="rId33"/>
    <p:sldId id="867" r:id="rId34"/>
    <p:sldId id="868" r:id="rId35"/>
    <p:sldId id="869" r:id="rId36"/>
    <p:sldId id="870" r:id="rId37"/>
    <p:sldId id="872" r:id="rId38"/>
    <p:sldId id="873" r:id="rId39"/>
    <p:sldId id="566" r:id="rId40"/>
    <p:sldId id="874" r:id="rId41"/>
    <p:sldId id="875" r:id="rId42"/>
    <p:sldId id="783" r:id="rId43"/>
    <p:sldId id="881" r:id="rId44"/>
    <p:sldId id="786" r:id="rId45"/>
    <p:sldId id="882" r:id="rId46"/>
    <p:sldId id="788" r:id="rId47"/>
    <p:sldId id="878" r:id="rId48"/>
    <p:sldId id="879" r:id="rId49"/>
    <p:sldId id="876" r:id="rId50"/>
    <p:sldId id="766" r:id="rId51"/>
    <p:sldId id="891" r:id="rId52"/>
    <p:sldId id="889" r:id="rId53"/>
    <p:sldId id="890" r:id="rId54"/>
    <p:sldId id="842" r:id="rId55"/>
    <p:sldId id="726" r:id="rId56"/>
    <p:sldId id="884" r:id="rId57"/>
    <p:sldId id="855" r:id="rId58"/>
    <p:sldId id="888" r:id="rId59"/>
    <p:sldId id="856" r:id="rId60"/>
  </p:sldIdLst>
  <p:sldSz cx="10972800" cy="7315200"/>
  <p:notesSz cx="7010400" cy="9296400"/>
  <p:defaultTextStyle>
    <a:defPPr>
      <a:defRPr lang="en-US"/>
    </a:defPPr>
    <a:lvl1pPr marL="0" algn="l" defTabSz="1025379" rtl="0" eaLnBrk="1" latinLnBrk="0" hangingPunct="1">
      <a:defRPr sz="2100" kern="1200">
        <a:solidFill>
          <a:schemeClr val="tx1"/>
        </a:solidFill>
        <a:latin typeface="+mn-lt"/>
        <a:ea typeface="+mn-ea"/>
        <a:cs typeface="+mn-cs"/>
      </a:defRPr>
    </a:lvl1pPr>
    <a:lvl2pPr marL="512690" algn="l" defTabSz="1025379" rtl="0" eaLnBrk="1" latinLnBrk="0" hangingPunct="1">
      <a:defRPr sz="2100" kern="1200">
        <a:solidFill>
          <a:schemeClr val="tx1"/>
        </a:solidFill>
        <a:latin typeface="+mn-lt"/>
        <a:ea typeface="+mn-ea"/>
        <a:cs typeface="+mn-cs"/>
      </a:defRPr>
    </a:lvl2pPr>
    <a:lvl3pPr marL="1025379" algn="l" defTabSz="1025379" rtl="0" eaLnBrk="1" latinLnBrk="0" hangingPunct="1">
      <a:defRPr sz="2100" kern="1200">
        <a:solidFill>
          <a:schemeClr val="tx1"/>
        </a:solidFill>
        <a:latin typeface="+mn-lt"/>
        <a:ea typeface="+mn-ea"/>
        <a:cs typeface="+mn-cs"/>
      </a:defRPr>
    </a:lvl3pPr>
    <a:lvl4pPr marL="1538066" algn="l" defTabSz="1025379" rtl="0" eaLnBrk="1" latinLnBrk="0" hangingPunct="1">
      <a:defRPr sz="2100" kern="1200">
        <a:solidFill>
          <a:schemeClr val="tx1"/>
        </a:solidFill>
        <a:latin typeface="+mn-lt"/>
        <a:ea typeface="+mn-ea"/>
        <a:cs typeface="+mn-cs"/>
      </a:defRPr>
    </a:lvl4pPr>
    <a:lvl5pPr marL="2050756" algn="l" defTabSz="1025379" rtl="0" eaLnBrk="1" latinLnBrk="0" hangingPunct="1">
      <a:defRPr sz="2100" kern="1200">
        <a:solidFill>
          <a:schemeClr val="tx1"/>
        </a:solidFill>
        <a:latin typeface="+mn-lt"/>
        <a:ea typeface="+mn-ea"/>
        <a:cs typeface="+mn-cs"/>
      </a:defRPr>
    </a:lvl5pPr>
    <a:lvl6pPr marL="2563449" algn="l" defTabSz="1025379" rtl="0" eaLnBrk="1" latinLnBrk="0" hangingPunct="1">
      <a:defRPr sz="2100" kern="1200">
        <a:solidFill>
          <a:schemeClr val="tx1"/>
        </a:solidFill>
        <a:latin typeface="+mn-lt"/>
        <a:ea typeface="+mn-ea"/>
        <a:cs typeface="+mn-cs"/>
      </a:defRPr>
    </a:lvl6pPr>
    <a:lvl7pPr marL="3076135" algn="l" defTabSz="1025379" rtl="0" eaLnBrk="1" latinLnBrk="0" hangingPunct="1">
      <a:defRPr sz="2100" kern="1200">
        <a:solidFill>
          <a:schemeClr val="tx1"/>
        </a:solidFill>
        <a:latin typeface="+mn-lt"/>
        <a:ea typeface="+mn-ea"/>
        <a:cs typeface="+mn-cs"/>
      </a:defRPr>
    </a:lvl7pPr>
    <a:lvl8pPr marL="3588824" algn="l" defTabSz="1025379" rtl="0" eaLnBrk="1" latinLnBrk="0" hangingPunct="1">
      <a:defRPr sz="2100" kern="1200">
        <a:solidFill>
          <a:schemeClr val="tx1"/>
        </a:solidFill>
        <a:latin typeface="+mn-lt"/>
        <a:ea typeface="+mn-ea"/>
        <a:cs typeface="+mn-cs"/>
      </a:defRPr>
    </a:lvl8pPr>
    <a:lvl9pPr marL="4101516" algn="l" defTabSz="1025379"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70CE0A-7D70-E443-BE1E-27790F01D47D}">
          <p14:sldIdLst>
            <p14:sldId id="865"/>
            <p14:sldId id="857"/>
            <p14:sldId id="858"/>
            <p14:sldId id="859"/>
            <p14:sldId id="860"/>
            <p14:sldId id="861"/>
            <p14:sldId id="862"/>
            <p14:sldId id="863"/>
            <p14:sldId id="805"/>
            <p14:sldId id="819"/>
            <p14:sldId id="820"/>
            <p14:sldId id="821"/>
            <p14:sldId id="866"/>
            <p14:sldId id="871"/>
            <p14:sldId id="867"/>
            <p14:sldId id="868"/>
            <p14:sldId id="869"/>
            <p14:sldId id="870"/>
            <p14:sldId id="872"/>
            <p14:sldId id="873"/>
            <p14:sldId id="566"/>
            <p14:sldId id="874"/>
            <p14:sldId id="875"/>
            <p14:sldId id="783"/>
            <p14:sldId id="881"/>
            <p14:sldId id="786"/>
            <p14:sldId id="882"/>
            <p14:sldId id="788"/>
            <p14:sldId id="878"/>
            <p14:sldId id="879"/>
            <p14:sldId id="876"/>
            <p14:sldId id="766"/>
            <p14:sldId id="891"/>
            <p14:sldId id="889"/>
            <p14:sldId id="890"/>
            <p14:sldId id="842"/>
            <p14:sldId id="726"/>
            <p14:sldId id="884"/>
            <p14:sldId id="855"/>
            <p14:sldId id="888"/>
            <p14:sldId id="856"/>
          </p14:sldIdLst>
        </p14:section>
      </p14:sectionLst>
    </p:ext>
    <p:ext uri="{EFAFB233-063F-42B5-8137-9DF3F51BA10A}">
      <p15:sldGuideLst xmlns:p15="http://schemas.microsoft.com/office/powerpoint/2012/main" xmlns="">
        <p15:guide id="1" orient="horz" pos="2304">
          <p15:clr>
            <a:srgbClr val="A4A3A4"/>
          </p15:clr>
        </p15:guide>
        <p15:guide id="2" pos="3456">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Horn" initials="MH" lastIdx="9" clrIdx="0"/>
  <p:cmAuthor id="7" name="Kathryn Zekus" initials="KZ" lastIdx="11" clrIdx="7">
    <p:extLst/>
  </p:cmAuthor>
  <p:cmAuthor id="1" name="Kate Blosveren" initials="KB" lastIdx="1" clrIdx="1"/>
  <p:cmAuthor id="8" name="Eva Moon" initials="" lastIdx="5" clrIdx="8"/>
  <p:cmAuthor id="2" name="Allison Jones" initials="" lastIdx="11" clrIdx="2"/>
  <p:cmAuthor id="3" name="Jennifer Childress" initials="JC" lastIdx="3" clrIdx="3"/>
  <p:cmAuthor id="4" name="Patricia A Maunsell" initials="PAM" lastIdx="8" clrIdx="4"/>
  <p:cmAuthor id="5" name="Stephen Pruitt" initials="SP" lastIdx="3" clrIdx="5">
    <p:extLst/>
  </p:cmAuthor>
  <p:cmAuthor id="6" name="Teresa Eliopoulos" initials="TE" lastIdx="1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91"/>
    <a:srgbClr val="19194F"/>
    <a:srgbClr val="F57E20"/>
    <a:srgbClr val="FA8606"/>
    <a:srgbClr val="FF9900"/>
    <a:srgbClr val="9ACA3C"/>
    <a:srgbClr val="303A96"/>
    <a:srgbClr val="F87508"/>
    <a:srgbClr val="FF6600"/>
    <a:srgbClr val="009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65476" autoAdjust="0"/>
  </p:normalViewPr>
  <p:slideViewPr>
    <p:cSldViewPr>
      <p:cViewPr>
        <p:scale>
          <a:sx n="74" d="100"/>
          <a:sy n="74" d="100"/>
        </p:scale>
        <p:origin x="-58" y="-58"/>
      </p:cViewPr>
      <p:guideLst>
        <p:guide orient="horz" pos="2304"/>
        <p:guide pos="3456"/>
      </p:guideLst>
    </p:cSldViewPr>
  </p:slideViewPr>
  <p:notesTextViewPr>
    <p:cViewPr>
      <p:scale>
        <a:sx n="100" d="100"/>
        <a:sy n="100" d="100"/>
      </p:scale>
      <p:origin x="0" y="0"/>
    </p:cViewPr>
  </p:notesTextViewPr>
  <p:sorterViewPr>
    <p:cViewPr varScale="1">
      <p:scale>
        <a:sx n="1" d="1"/>
        <a:sy n="1" d="1"/>
      </p:scale>
      <p:origin x="0" y="-12270"/>
    </p:cViewPr>
  </p:sorterViewPr>
  <p:notesViewPr>
    <p:cSldViewPr>
      <p:cViewPr varScale="1">
        <p:scale>
          <a:sx n="55" d="100"/>
          <a:sy n="55" d="100"/>
        </p:scale>
        <p:origin x="-185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tableStyles" Target="tableStyle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ata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268B39-C3D2-4702-A5B7-7128DABFC40A}"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C4FBF56F-090E-411B-8CAC-45FA7A812F99}">
      <dgm:prSet phldrT="[Text]"/>
      <dgm:spPr>
        <a:solidFill>
          <a:srgbClr val="00B050"/>
        </a:solidFill>
      </dgm:spPr>
      <dgm:t>
        <a:bodyPr/>
        <a:lstStyle/>
        <a:p>
          <a:pPr algn="ctr"/>
          <a:r>
            <a:rPr lang="en-US" sz="2800" b="1" dirty="0" smtClean="0">
              <a:latin typeface="Helvetica" panose="020B0604020202020204" pitchFamily="34" charset="0"/>
              <a:cs typeface="Helvetica" panose="020B0604020202020204" pitchFamily="34" charset="0"/>
            </a:rPr>
            <a:t>Life Science</a:t>
          </a:r>
          <a:endParaRPr lang="en-US" sz="2800" b="1" dirty="0">
            <a:latin typeface="Helvetica" panose="020B0604020202020204" pitchFamily="34" charset="0"/>
            <a:cs typeface="Helvetica" panose="020B0604020202020204" pitchFamily="34" charset="0"/>
          </a:endParaRPr>
        </a:p>
      </dgm:t>
    </dgm:pt>
    <dgm:pt modelId="{755FF964-83B9-4503-A6D5-291E0B791BD4}" type="parTrans" cxnId="{C09BD19C-52B7-4D6A-A15D-5E81E9AD2F39}">
      <dgm:prSet/>
      <dgm:spPr/>
      <dgm:t>
        <a:bodyPr/>
        <a:lstStyle/>
        <a:p>
          <a:endParaRPr lang="en-US"/>
        </a:p>
      </dgm:t>
    </dgm:pt>
    <dgm:pt modelId="{F11A397E-D53D-4830-BDEF-D790DD487401}" type="sibTrans" cxnId="{C09BD19C-52B7-4D6A-A15D-5E81E9AD2F39}">
      <dgm:prSet/>
      <dgm:spPr/>
      <dgm:t>
        <a:bodyPr/>
        <a:lstStyle/>
        <a:p>
          <a:endParaRPr lang="en-US"/>
        </a:p>
      </dgm:t>
    </dgm:pt>
    <dgm:pt modelId="{7DAB334B-5C7B-41F2-A5B1-E06FADF79340}">
      <dgm:prSet phldrT="[Text]" custT="1"/>
      <dgm:spPr>
        <a:solidFill>
          <a:srgbClr val="00B050"/>
        </a:solidFill>
      </dgm:spPr>
      <dgm:t>
        <a:bodyPr/>
        <a:lstStyle/>
        <a:p>
          <a:pPr algn="l"/>
          <a:r>
            <a:rPr lang="en-US" sz="2400" dirty="0" smtClean="0">
              <a:latin typeface="Helvetica" panose="020B0604020202020204" pitchFamily="34" charset="0"/>
              <a:cs typeface="Helvetica" panose="020B0604020202020204" pitchFamily="34" charset="0"/>
            </a:rPr>
            <a:t>LS1:  From Molecules to Organisms:  Structure and Processes</a:t>
          </a:r>
          <a:endParaRPr lang="en-US" sz="2400" dirty="0">
            <a:latin typeface="Helvetica" panose="020B0604020202020204" pitchFamily="34" charset="0"/>
            <a:cs typeface="Helvetica" panose="020B0604020202020204" pitchFamily="34" charset="0"/>
          </a:endParaRPr>
        </a:p>
      </dgm:t>
    </dgm:pt>
    <dgm:pt modelId="{22955FE2-6679-430B-8B56-6CF7FEAB992B}" type="parTrans" cxnId="{FFBB3FE6-8672-467E-9040-6F14BDF0E563}">
      <dgm:prSet/>
      <dgm:spPr/>
      <dgm:t>
        <a:bodyPr/>
        <a:lstStyle/>
        <a:p>
          <a:endParaRPr lang="en-US"/>
        </a:p>
      </dgm:t>
    </dgm:pt>
    <dgm:pt modelId="{FEAFA5E4-0FC7-45A4-A20F-A591AC710997}" type="sibTrans" cxnId="{FFBB3FE6-8672-467E-9040-6F14BDF0E563}">
      <dgm:prSet/>
      <dgm:spPr/>
      <dgm:t>
        <a:bodyPr/>
        <a:lstStyle/>
        <a:p>
          <a:endParaRPr lang="en-US"/>
        </a:p>
      </dgm:t>
    </dgm:pt>
    <dgm:pt modelId="{67A692B6-F010-4965-86B2-69CD703ECCD3}">
      <dgm:prSet phldrT="[Text]" custT="1"/>
      <dgm:spPr>
        <a:solidFill>
          <a:srgbClr val="00B050"/>
        </a:solidFill>
      </dgm:spPr>
      <dgm:t>
        <a:bodyPr/>
        <a:lstStyle/>
        <a:p>
          <a:pPr algn="l"/>
          <a:r>
            <a:rPr lang="en-US" sz="2400" dirty="0" smtClean="0">
              <a:latin typeface="Helvetica" panose="020B0604020202020204" pitchFamily="34" charset="0"/>
              <a:cs typeface="Helvetica" panose="020B0604020202020204" pitchFamily="34" charset="0"/>
            </a:rPr>
            <a:t>LS2:  Ecosystems:  Interactions, Energy, and Dynamics</a:t>
          </a:r>
          <a:endParaRPr lang="en-US" sz="2400" dirty="0">
            <a:latin typeface="Helvetica" panose="020B0604020202020204" pitchFamily="34" charset="0"/>
            <a:cs typeface="Helvetica" panose="020B0604020202020204" pitchFamily="34" charset="0"/>
          </a:endParaRPr>
        </a:p>
      </dgm:t>
    </dgm:pt>
    <dgm:pt modelId="{684FCB26-1905-4E44-A061-9F600AD4E73D}" type="parTrans" cxnId="{EFA35797-90FD-4CC0-9789-651140C64965}">
      <dgm:prSet/>
      <dgm:spPr/>
      <dgm:t>
        <a:bodyPr/>
        <a:lstStyle/>
        <a:p>
          <a:endParaRPr lang="en-US"/>
        </a:p>
      </dgm:t>
    </dgm:pt>
    <dgm:pt modelId="{FC8895CB-0EC1-4C03-9752-BB2C3318E26A}" type="sibTrans" cxnId="{EFA35797-90FD-4CC0-9789-651140C64965}">
      <dgm:prSet/>
      <dgm:spPr/>
      <dgm:t>
        <a:bodyPr/>
        <a:lstStyle/>
        <a:p>
          <a:endParaRPr lang="en-US"/>
        </a:p>
      </dgm:t>
    </dgm:pt>
    <dgm:pt modelId="{C2D318A5-4402-465F-991D-BFBFFF4CB15F}">
      <dgm:prSet phldrT="[Text]" custT="1"/>
      <dgm:spPr>
        <a:solidFill>
          <a:srgbClr val="00B050"/>
        </a:solidFill>
      </dgm:spPr>
      <dgm:t>
        <a:bodyPr/>
        <a:lstStyle/>
        <a:p>
          <a:pPr algn="l"/>
          <a:r>
            <a:rPr lang="en-US" sz="2400" dirty="0" smtClean="0">
              <a:latin typeface="Helvetica" panose="020B0604020202020204" pitchFamily="34" charset="0"/>
              <a:cs typeface="Helvetica" panose="020B0604020202020204" pitchFamily="34" charset="0"/>
            </a:rPr>
            <a:t>LS3:  Heredity: Inheritance and Variation of Traits</a:t>
          </a:r>
          <a:endParaRPr lang="en-US" sz="2400" dirty="0">
            <a:latin typeface="Helvetica" panose="020B0604020202020204" pitchFamily="34" charset="0"/>
            <a:cs typeface="Helvetica" panose="020B0604020202020204" pitchFamily="34" charset="0"/>
          </a:endParaRPr>
        </a:p>
      </dgm:t>
    </dgm:pt>
    <dgm:pt modelId="{9E463BBB-8DE6-406E-A09B-8EAB6E25CEF3}" type="parTrans" cxnId="{6B93EBD3-C4F6-4F7F-92A0-99A86994B593}">
      <dgm:prSet/>
      <dgm:spPr/>
      <dgm:t>
        <a:bodyPr/>
        <a:lstStyle/>
        <a:p>
          <a:endParaRPr lang="en-US"/>
        </a:p>
      </dgm:t>
    </dgm:pt>
    <dgm:pt modelId="{4295FD52-E925-4FD3-BEDB-82D7338902C8}" type="sibTrans" cxnId="{6B93EBD3-C4F6-4F7F-92A0-99A86994B593}">
      <dgm:prSet/>
      <dgm:spPr/>
      <dgm:t>
        <a:bodyPr/>
        <a:lstStyle/>
        <a:p>
          <a:endParaRPr lang="en-US"/>
        </a:p>
      </dgm:t>
    </dgm:pt>
    <dgm:pt modelId="{E974DB18-6CBF-4EE7-A82B-224BC214FDA5}">
      <dgm:prSet phldrT="[Text]" custT="1"/>
      <dgm:spPr>
        <a:solidFill>
          <a:srgbClr val="00B050"/>
        </a:solidFill>
      </dgm:spPr>
      <dgm:t>
        <a:bodyPr/>
        <a:lstStyle/>
        <a:p>
          <a:pPr algn="l"/>
          <a:r>
            <a:rPr lang="en-US" sz="2400" dirty="0" smtClean="0">
              <a:latin typeface="Helvetica" panose="020B0604020202020204" pitchFamily="34" charset="0"/>
              <a:cs typeface="Helvetica" panose="020B0604020202020204" pitchFamily="34" charset="0"/>
            </a:rPr>
            <a:t>LS4:  Biological Evolution: Unity and Diversity</a:t>
          </a:r>
          <a:endParaRPr lang="en-US" sz="2400" dirty="0">
            <a:latin typeface="Helvetica" panose="020B0604020202020204" pitchFamily="34" charset="0"/>
            <a:cs typeface="Helvetica" panose="020B0604020202020204" pitchFamily="34" charset="0"/>
          </a:endParaRPr>
        </a:p>
      </dgm:t>
    </dgm:pt>
    <dgm:pt modelId="{72194EBA-D59B-485B-9008-51EF426F3E8F}" type="parTrans" cxnId="{040E0A0E-A6D7-41E7-9C92-A5198DEBACDB}">
      <dgm:prSet/>
      <dgm:spPr/>
      <dgm:t>
        <a:bodyPr/>
        <a:lstStyle/>
        <a:p>
          <a:endParaRPr lang="en-US"/>
        </a:p>
      </dgm:t>
    </dgm:pt>
    <dgm:pt modelId="{F1F6793D-DE7E-42BC-ABCD-478D1D21B566}" type="sibTrans" cxnId="{040E0A0E-A6D7-41E7-9C92-A5198DEBACDB}">
      <dgm:prSet/>
      <dgm:spPr/>
      <dgm:t>
        <a:bodyPr/>
        <a:lstStyle/>
        <a:p>
          <a:endParaRPr lang="en-US"/>
        </a:p>
      </dgm:t>
    </dgm:pt>
    <dgm:pt modelId="{0F238CD4-6825-49B1-A230-EBBA8B6E8C6F}">
      <dgm:prSet phldrT="[Text]" custT="1"/>
      <dgm:spPr/>
      <dgm:t>
        <a:bodyPr/>
        <a:lstStyle/>
        <a:p>
          <a:pPr algn="l"/>
          <a:r>
            <a:rPr lang="en-US" sz="2400" dirty="0" smtClean="0">
              <a:latin typeface="Helvetica" panose="020B0604020202020204" pitchFamily="34" charset="0"/>
              <a:cs typeface="Helvetica" panose="020B0604020202020204" pitchFamily="34" charset="0"/>
            </a:rPr>
            <a:t>PS4:  Waves and Their Applications in Technologies for Information Transfer</a:t>
          </a:r>
          <a:endParaRPr lang="en-US" sz="2400" dirty="0">
            <a:latin typeface="Helvetica" panose="020B0604020202020204" pitchFamily="34" charset="0"/>
            <a:cs typeface="Helvetica" panose="020B0604020202020204" pitchFamily="34" charset="0"/>
          </a:endParaRPr>
        </a:p>
      </dgm:t>
    </dgm:pt>
    <dgm:pt modelId="{9EA6AA60-02DE-49D3-B549-2B02D64A31C1}">
      <dgm:prSet phldrT="[Text]" custT="1"/>
      <dgm:spPr/>
      <dgm:t>
        <a:bodyPr/>
        <a:lstStyle/>
        <a:p>
          <a:pPr algn="l"/>
          <a:r>
            <a:rPr lang="en-US" sz="2400" dirty="0" smtClean="0">
              <a:latin typeface="Helvetica" panose="020B0604020202020204" pitchFamily="34" charset="0"/>
              <a:cs typeface="Helvetica" panose="020B0604020202020204" pitchFamily="34" charset="0"/>
            </a:rPr>
            <a:t>PS3:  Energy</a:t>
          </a:r>
          <a:endParaRPr lang="en-US" sz="2400" dirty="0">
            <a:latin typeface="Helvetica" panose="020B0604020202020204" pitchFamily="34" charset="0"/>
            <a:cs typeface="Helvetica" panose="020B0604020202020204" pitchFamily="34" charset="0"/>
          </a:endParaRPr>
        </a:p>
      </dgm:t>
    </dgm:pt>
    <dgm:pt modelId="{17E188AE-6190-422A-9752-6B5AD8455EDE}">
      <dgm:prSet phldrT="[Text]" custT="1"/>
      <dgm:spPr/>
      <dgm:t>
        <a:bodyPr/>
        <a:lstStyle/>
        <a:p>
          <a:pPr algn="l"/>
          <a:r>
            <a:rPr lang="en-US" sz="2400" dirty="0" smtClean="0">
              <a:latin typeface="Helvetica" panose="020B0604020202020204" pitchFamily="34" charset="0"/>
              <a:cs typeface="Helvetica" panose="020B0604020202020204" pitchFamily="34" charset="0"/>
            </a:rPr>
            <a:t>PS2:  Motion and Stability:  Forces and Interactions</a:t>
          </a:r>
          <a:endParaRPr lang="en-US" sz="2400" dirty="0">
            <a:latin typeface="Helvetica" panose="020B0604020202020204" pitchFamily="34" charset="0"/>
            <a:cs typeface="Helvetica" panose="020B0604020202020204" pitchFamily="34" charset="0"/>
          </a:endParaRPr>
        </a:p>
      </dgm:t>
    </dgm:pt>
    <dgm:pt modelId="{ABF5C436-4504-475D-A4AC-78808770A2D6}">
      <dgm:prSet phldrT="[Text]" custT="1"/>
      <dgm:spPr/>
      <dgm:t>
        <a:bodyPr/>
        <a:lstStyle/>
        <a:p>
          <a:pPr algn="l"/>
          <a:r>
            <a:rPr lang="en-US" sz="2400" dirty="0" smtClean="0">
              <a:latin typeface="Helvetica" panose="020B0604020202020204" pitchFamily="34" charset="0"/>
              <a:cs typeface="Helvetica" panose="020B0604020202020204" pitchFamily="34" charset="0"/>
            </a:rPr>
            <a:t>PS1:  Matter and Its Interactions</a:t>
          </a:r>
          <a:endParaRPr lang="en-US" sz="2400" dirty="0">
            <a:latin typeface="Helvetica" panose="020B0604020202020204" pitchFamily="34" charset="0"/>
            <a:cs typeface="Helvetica" panose="020B0604020202020204" pitchFamily="34" charset="0"/>
          </a:endParaRPr>
        </a:p>
      </dgm:t>
    </dgm:pt>
    <dgm:pt modelId="{E963ACDB-11BF-4BE0-9B21-2380A61E4F85}">
      <dgm:prSet phldrT="[Text]" custT="1"/>
      <dgm:spPr/>
      <dgm:t>
        <a:bodyPr/>
        <a:lstStyle/>
        <a:p>
          <a:pPr algn="ctr"/>
          <a:r>
            <a:rPr lang="en-US" sz="2800" b="1" dirty="0" smtClean="0">
              <a:latin typeface="Helvetica" panose="020B0604020202020204" pitchFamily="34" charset="0"/>
              <a:cs typeface="Helvetica" panose="020B0604020202020204" pitchFamily="34" charset="0"/>
            </a:rPr>
            <a:t>Physical Science</a:t>
          </a:r>
          <a:endParaRPr lang="en-US" sz="2800" b="1" dirty="0">
            <a:latin typeface="Helvetica" panose="020B0604020202020204" pitchFamily="34" charset="0"/>
            <a:cs typeface="Helvetica" panose="020B0604020202020204" pitchFamily="34" charset="0"/>
          </a:endParaRPr>
        </a:p>
      </dgm:t>
    </dgm:pt>
    <dgm:pt modelId="{224F6C07-BF4C-40F0-BF17-BD14F5366C1B}" type="sibTrans" cxnId="{EFC98CCC-23CE-4268-B04C-264F13ED45A4}">
      <dgm:prSet/>
      <dgm:spPr/>
      <dgm:t>
        <a:bodyPr/>
        <a:lstStyle/>
        <a:p>
          <a:endParaRPr lang="en-US"/>
        </a:p>
      </dgm:t>
    </dgm:pt>
    <dgm:pt modelId="{55497C20-4121-481E-8F19-A83F1AE55B92}" type="parTrans" cxnId="{EFC98CCC-23CE-4268-B04C-264F13ED45A4}">
      <dgm:prSet/>
      <dgm:spPr/>
      <dgm:t>
        <a:bodyPr/>
        <a:lstStyle/>
        <a:p>
          <a:endParaRPr lang="en-US"/>
        </a:p>
      </dgm:t>
    </dgm:pt>
    <dgm:pt modelId="{05DE5DF1-2472-4DAB-98EF-06631CC18B3D}" type="sibTrans" cxnId="{C7BFABEA-2041-4D5D-A774-7B1307FE16C4}">
      <dgm:prSet/>
      <dgm:spPr/>
      <dgm:t>
        <a:bodyPr/>
        <a:lstStyle/>
        <a:p>
          <a:endParaRPr lang="en-US"/>
        </a:p>
      </dgm:t>
    </dgm:pt>
    <dgm:pt modelId="{43D5F9DC-5D84-4EB0-9056-49586B840C28}" type="parTrans" cxnId="{C7BFABEA-2041-4D5D-A774-7B1307FE16C4}">
      <dgm:prSet/>
      <dgm:spPr/>
      <dgm:t>
        <a:bodyPr/>
        <a:lstStyle/>
        <a:p>
          <a:endParaRPr lang="en-US"/>
        </a:p>
      </dgm:t>
    </dgm:pt>
    <dgm:pt modelId="{E97670C9-4A20-41A9-A4FD-513CCE26E220}" type="sibTrans" cxnId="{53BDE1CF-EF7C-451A-B00B-1DAB4497E216}">
      <dgm:prSet/>
      <dgm:spPr/>
      <dgm:t>
        <a:bodyPr/>
        <a:lstStyle/>
        <a:p>
          <a:endParaRPr lang="en-US"/>
        </a:p>
      </dgm:t>
    </dgm:pt>
    <dgm:pt modelId="{82308A1B-FBBC-432D-A701-20164018DA36}" type="parTrans" cxnId="{53BDE1CF-EF7C-451A-B00B-1DAB4497E216}">
      <dgm:prSet/>
      <dgm:spPr/>
      <dgm:t>
        <a:bodyPr/>
        <a:lstStyle/>
        <a:p>
          <a:endParaRPr lang="en-US"/>
        </a:p>
      </dgm:t>
    </dgm:pt>
    <dgm:pt modelId="{F49CFCDE-A147-4468-A8C2-0E488E504CB3}" type="sibTrans" cxnId="{8F889067-346A-458A-949C-1AE48F2FE75C}">
      <dgm:prSet/>
      <dgm:spPr/>
      <dgm:t>
        <a:bodyPr/>
        <a:lstStyle/>
        <a:p>
          <a:endParaRPr lang="en-US"/>
        </a:p>
      </dgm:t>
    </dgm:pt>
    <dgm:pt modelId="{B627D5C4-C511-446F-97CB-E42AD10EFF6A}" type="parTrans" cxnId="{8F889067-346A-458A-949C-1AE48F2FE75C}">
      <dgm:prSet/>
      <dgm:spPr/>
      <dgm:t>
        <a:bodyPr/>
        <a:lstStyle/>
        <a:p>
          <a:endParaRPr lang="en-US"/>
        </a:p>
      </dgm:t>
    </dgm:pt>
    <dgm:pt modelId="{75231E2E-954D-4A6A-8ED2-37B20D2FD0D3}" type="sibTrans" cxnId="{BFB20A27-2757-40F0-A744-B934BB9EB309}">
      <dgm:prSet/>
      <dgm:spPr/>
      <dgm:t>
        <a:bodyPr/>
        <a:lstStyle/>
        <a:p>
          <a:endParaRPr lang="en-US"/>
        </a:p>
      </dgm:t>
    </dgm:pt>
    <dgm:pt modelId="{E68C4ED1-BDE5-4A9D-8213-F9F8FB2033EA}" type="parTrans" cxnId="{BFB20A27-2757-40F0-A744-B934BB9EB309}">
      <dgm:prSet/>
      <dgm:spPr/>
      <dgm:t>
        <a:bodyPr/>
        <a:lstStyle/>
        <a:p>
          <a:endParaRPr lang="en-US"/>
        </a:p>
      </dgm:t>
    </dgm:pt>
    <dgm:pt modelId="{E575831C-3613-4528-B84D-57772FAF2152}" type="pres">
      <dgm:prSet presAssocID="{2E268B39-C3D2-4702-A5B7-7128DABFC40A}" presName="linear" presStyleCnt="0">
        <dgm:presLayoutVars>
          <dgm:dir/>
          <dgm:resizeHandles val="exact"/>
        </dgm:presLayoutVars>
      </dgm:prSet>
      <dgm:spPr/>
      <dgm:t>
        <a:bodyPr/>
        <a:lstStyle/>
        <a:p>
          <a:endParaRPr lang="en-US"/>
        </a:p>
      </dgm:t>
    </dgm:pt>
    <dgm:pt modelId="{F23B308E-3BFD-4D6C-8533-44B605B13939}" type="pres">
      <dgm:prSet presAssocID="{E963ACDB-11BF-4BE0-9B21-2380A61E4F85}" presName="comp" presStyleCnt="0"/>
      <dgm:spPr/>
    </dgm:pt>
    <dgm:pt modelId="{D0878CEC-83D4-4077-B984-F1617E45FFBF}" type="pres">
      <dgm:prSet presAssocID="{E963ACDB-11BF-4BE0-9B21-2380A61E4F85}" presName="box" presStyleLbl="node1" presStyleIdx="0" presStyleCnt="2" custScaleY="136346" custLinFactNeighborY="-3335"/>
      <dgm:spPr/>
      <dgm:t>
        <a:bodyPr/>
        <a:lstStyle/>
        <a:p>
          <a:endParaRPr lang="en-US"/>
        </a:p>
      </dgm:t>
    </dgm:pt>
    <dgm:pt modelId="{5B795212-C6D3-441F-A3B5-1A5525325EA3}" type="pres">
      <dgm:prSet presAssocID="{E963ACDB-11BF-4BE0-9B21-2380A61E4F85}" presName="img" presStyleLbl="fgImgPlace1" presStyleIdx="0" presStyleCnt="2" custScaleX="104291" custScaleY="118989" custLinFactNeighborX="-7092" custLinFactNeighborY="1319"/>
      <dgm:spPr>
        <a:blipFill rotWithShape="0">
          <a:blip xmlns:r="http://schemas.openxmlformats.org/officeDocument/2006/relationships" r:embed="rId1"/>
          <a:stretch>
            <a:fillRect/>
          </a:stretch>
        </a:blipFill>
      </dgm:spPr>
    </dgm:pt>
    <dgm:pt modelId="{6EDE82F2-77A4-4CAA-A395-21C90A7E7A6E}" type="pres">
      <dgm:prSet presAssocID="{E963ACDB-11BF-4BE0-9B21-2380A61E4F85}" presName="text" presStyleLbl="node1" presStyleIdx="0" presStyleCnt="2">
        <dgm:presLayoutVars>
          <dgm:bulletEnabled val="1"/>
        </dgm:presLayoutVars>
      </dgm:prSet>
      <dgm:spPr/>
      <dgm:t>
        <a:bodyPr/>
        <a:lstStyle/>
        <a:p>
          <a:endParaRPr lang="en-US"/>
        </a:p>
      </dgm:t>
    </dgm:pt>
    <dgm:pt modelId="{7E0BE73E-D874-4859-B428-745CF20BF110}" type="pres">
      <dgm:prSet presAssocID="{224F6C07-BF4C-40F0-BF17-BD14F5366C1B}" presName="spacer" presStyleCnt="0"/>
      <dgm:spPr/>
    </dgm:pt>
    <dgm:pt modelId="{8C94F2A1-7615-499E-9D1D-DC1E12DD7D6C}" type="pres">
      <dgm:prSet presAssocID="{C4FBF56F-090E-411B-8CAC-45FA7A812F99}" presName="comp" presStyleCnt="0"/>
      <dgm:spPr/>
    </dgm:pt>
    <dgm:pt modelId="{EBF287D3-AFA9-4CCF-A830-E52876E8B12E}" type="pres">
      <dgm:prSet presAssocID="{C4FBF56F-090E-411B-8CAC-45FA7A812F99}" presName="box" presStyleLbl="node1" presStyleIdx="1" presStyleCnt="2" custScaleY="120857" custLinFactNeighborY="-7696"/>
      <dgm:spPr/>
      <dgm:t>
        <a:bodyPr/>
        <a:lstStyle/>
        <a:p>
          <a:endParaRPr lang="en-US"/>
        </a:p>
      </dgm:t>
    </dgm:pt>
    <dgm:pt modelId="{A0CA75F7-6805-434B-B0D1-14CD2AF0B2BF}" type="pres">
      <dgm:prSet presAssocID="{C4FBF56F-090E-411B-8CAC-45FA7A812F99}" presName="img" presStyleLbl="fgImgPlace1" presStyleIdx="1" presStyleCnt="2" custScaleY="126290" custLinFactNeighborX="-9237" custLinFactNeighborY="-1224"/>
      <dgm:spPr>
        <a:blipFill rotWithShape="0">
          <a:blip xmlns:r="http://schemas.openxmlformats.org/officeDocument/2006/relationships" r:embed="rId2"/>
          <a:stretch>
            <a:fillRect/>
          </a:stretch>
        </a:blipFill>
      </dgm:spPr>
      <dgm:t>
        <a:bodyPr/>
        <a:lstStyle/>
        <a:p>
          <a:endParaRPr lang="en-US"/>
        </a:p>
      </dgm:t>
    </dgm:pt>
    <dgm:pt modelId="{25902510-B970-4363-87F1-A580C14EB571}" type="pres">
      <dgm:prSet presAssocID="{C4FBF56F-090E-411B-8CAC-45FA7A812F99}" presName="text" presStyleLbl="node1" presStyleIdx="1" presStyleCnt="2">
        <dgm:presLayoutVars>
          <dgm:bulletEnabled val="1"/>
        </dgm:presLayoutVars>
      </dgm:prSet>
      <dgm:spPr/>
      <dgm:t>
        <a:bodyPr/>
        <a:lstStyle/>
        <a:p>
          <a:endParaRPr lang="en-US"/>
        </a:p>
      </dgm:t>
    </dgm:pt>
  </dgm:ptLst>
  <dgm:cxnLst>
    <dgm:cxn modelId="{205A1DB1-7667-4653-A243-3BC22E9924ED}" type="presOf" srcId="{2E268B39-C3D2-4702-A5B7-7128DABFC40A}" destId="{E575831C-3613-4528-B84D-57772FAF2152}" srcOrd="0" destOrd="0" presId="urn:microsoft.com/office/officeart/2005/8/layout/vList4#1"/>
    <dgm:cxn modelId="{CFDC9CE5-530D-4559-B93E-6289E5F29595}" type="presOf" srcId="{E963ACDB-11BF-4BE0-9B21-2380A61E4F85}" destId="{6EDE82F2-77A4-4CAA-A395-21C90A7E7A6E}" srcOrd="1" destOrd="0" presId="urn:microsoft.com/office/officeart/2005/8/layout/vList4#1"/>
    <dgm:cxn modelId="{040E0A0E-A6D7-41E7-9C92-A5198DEBACDB}" srcId="{C4FBF56F-090E-411B-8CAC-45FA7A812F99}" destId="{E974DB18-6CBF-4EE7-A82B-224BC214FDA5}" srcOrd="3" destOrd="0" parTransId="{72194EBA-D59B-485B-9008-51EF426F3E8F}" sibTransId="{F1F6793D-DE7E-42BC-ABCD-478D1D21B566}"/>
    <dgm:cxn modelId="{E6650A88-F568-4659-A456-29C0AE47DCBE}" type="presOf" srcId="{67A692B6-F010-4965-86B2-69CD703ECCD3}" destId="{25902510-B970-4363-87F1-A580C14EB571}" srcOrd="1" destOrd="2" presId="urn:microsoft.com/office/officeart/2005/8/layout/vList4#1"/>
    <dgm:cxn modelId="{BFB20A27-2757-40F0-A744-B934BB9EB309}" srcId="{E963ACDB-11BF-4BE0-9B21-2380A61E4F85}" destId="{ABF5C436-4504-475D-A4AC-78808770A2D6}" srcOrd="0" destOrd="0" parTransId="{E68C4ED1-BDE5-4A9D-8213-F9F8FB2033EA}" sibTransId="{75231E2E-954D-4A6A-8ED2-37B20D2FD0D3}"/>
    <dgm:cxn modelId="{C09BD19C-52B7-4D6A-A15D-5E81E9AD2F39}" srcId="{2E268B39-C3D2-4702-A5B7-7128DABFC40A}" destId="{C4FBF56F-090E-411B-8CAC-45FA7A812F99}" srcOrd="1" destOrd="0" parTransId="{755FF964-83B9-4503-A6D5-291E0B791BD4}" sibTransId="{F11A397E-D53D-4830-BDEF-D790DD487401}"/>
    <dgm:cxn modelId="{27A53D1C-FFA6-4712-AA0A-C4D4810BF6C9}" type="presOf" srcId="{0F238CD4-6825-49B1-A230-EBBA8B6E8C6F}" destId="{D0878CEC-83D4-4077-B984-F1617E45FFBF}" srcOrd="0" destOrd="4" presId="urn:microsoft.com/office/officeart/2005/8/layout/vList4#1"/>
    <dgm:cxn modelId="{3465B9AC-2ED6-4136-9203-ED58E27E3CD7}" type="presOf" srcId="{C4FBF56F-090E-411B-8CAC-45FA7A812F99}" destId="{25902510-B970-4363-87F1-A580C14EB571}" srcOrd="1" destOrd="0" presId="urn:microsoft.com/office/officeart/2005/8/layout/vList4#1"/>
    <dgm:cxn modelId="{A9A611CA-09DA-4AFF-9614-77730B797F33}" type="presOf" srcId="{ABF5C436-4504-475D-A4AC-78808770A2D6}" destId="{D0878CEC-83D4-4077-B984-F1617E45FFBF}" srcOrd="0" destOrd="1" presId="urn:microsoft.com/office/officeart/2005/8/layout/vList4#1"/>
    <dgm:cxn modelId="{8F889067-346A-458A-949C-1AE48F2FE75C}" srcId="{E963ACDB-11BF-4BE0-9B21-2380A61E4F85}" destId="{17E188AE-6190-422A-9752-6B5AD8455EDE}" srcOrd="1" destOrd="0" parTransId="{B627D5C4-C511-446F-97CB-E42AD10EFF6A}" sibTransId="{F49CFCDE-A147-4468-A8C2-0E488E504CB3}"/>
    <dgm:cxn modelId="{6A2CB247-1DFE-47E6-B977-D19E4A055455}" type="presOf" srcId="{E974DB18-6CBF-4EE7-A82B-224BC214FDA5}" destId="{25902510-B970-4363-87F1-A580C14EB571}" srcOrd="1" destOrd="4" presId="urn:microsoft.com/office/officeart/2005/8/layout/vList4#1"/>
    <dgm:cxn modelId="{3D0E3EEA-95E0-4151-905C-3EA9FB3657CA}" type="presOf" srcId="{9EA6AA60-02DE-49D3-B549-2B02D64A31C1}" destId="{6EDE82F2-77A4-4CAA-A395-21C90A7E7A6E}" srcOrd="1" destOrd="3" presId="urn:microsoft.com/office/officeart/2005/8/layout/vList4#1"/>
    <dgm:cxn modelId="{19F6931F-5155-4F48-AEF0-9887E33360AE}" type="presOf" srcId="{E974DB18-6CBF-4EE7-A82B-224BC214FDA5}" destId="{EBF287D3-AFA9-4CCF-A830-E52876E8B12E}" srcOrd="0" destOrd="4" presId="urn:microsoft.com/office/officeart/2005/8/layout/vList4#1"/>
    <dgm:cxn modelId="{73AD8024-9EA9-4725-8AB1-3D4A8CAF6201}" type="presOf" srcId="{0F238CD4-6825-49B1-A230-EBBA8B6E8C6F}" destId="{6EDE82F2-77A4-4CAA-A395-21C90A7E7A6E}" srcOrd="1" destOrd="4" presId="urn:microsoft.com/office/officeart/2005/8/layout/vList4#1"/>
    <dgm:cxn modelId="{66446B17-7350-4822-9BD2-B9B314907B79}" type="presOf" srcId="{7DAB334B-5C7B-41F2-A5B1-E06FADF79340}" destId="{EBF287D3-AFA9-4CCF-A830-E52876E8B12E}" srcOrd="0" destOrd="1" presId="urn:microsoft.com/office/officeart/2005/8/layout/vList4#1"/>
    <dgm:cxn modelId="{EFC98CCC-23CE-4268-B04C-264F13ED45A4}" srcId="{2E268B39-C3D2-4702-A5B7-7128DABFC40A}" destId="{E963ACDB-11BF-4BE0-9B21-2380A61E4F85}" srcOrd="0" destOrd="0" parTransId="{55497C20-4121-481E-8F19-A83F1AE55B92}" sibTransId="{224F6C07-BF4C-40F0-BF17-BD14F5366C1B}"/>
    <dgm:cxn modelId="{F295C8EA-5A22-4EA1-9CAB-6DAFA405834A}" type="presOf" srcId="{67A692B6-F010-4965-86B2-69CD703ECCD3}" destId="{EBF287D3-AFA9-4CCF-A830-E52876E8B12E}" srcOrd="0" destOrd="2" presId="urn:microsoft.com/office/officeart/2005/8/layout/vList4#1"/>
    <dgm:cxn modelId="{C7BFABEA-2041-4D5D-A774-7B1307FE16C4}" srcId="{E963ACDB-11BF-4BE0-9B21-2380A61E4F85}" destId="{0F238CD4-6825-49B1-A230-EBBA8B6E8C6F}" srcOrd="3" destOrd="0" parTransId="{43D5F9DC-5D84-4EB0-9056-49586B840C28}" sibTransId="{05DE5DF1-2472-4DAB-98EF-06631CC18B3D}"/>
    <dgm:cxn modelId="{83A7C599-A7E0-449F-B766-B57C9A4FF00E}" type="presOf" srcId="{9EA6AA60-02DE-49D3-B549-2B02D64A31C1}" destId="{D0878CEC-83D4-4077-B984-F1617E45FFBF}" srcOrd="0" destOrd="3" presId="urn:microsoft.com/office/officeart/2005/8/layout/vList4#1"/>
    <dgm:cxn modelId="{FCE37866-9F4A-405C-B532-97EFB8C4BFBE}" type="presOf" srcId="{ABF5C436-4504-475D-A4AC-78808770A2D6}" destId="{6EDE82F2-77A4-4CAA-A395-21C90A7E7A6E}" srcOrd="1" destOrd="1" presId="urn:microsoft.com/office/officeart/2005/8/layout/vList4#1"/>
    <dgm:cxn modelId="{47AED2D8-6795-4418-8494-0EC46B0A545B}" type="presOf" srcId="{C2D318A5-4402-465F-991D-BFBFFF4CB15F}" destId="{25902510-B970-4363-87F1-A580C14EB571}" srcOrd="1" destOrd="3" presId="urn:microsoft.com/office/officeart/2005/8/layout/vList4#1"/>
    <dgm:cxn modelId="{FFBB3FE6-8672-467E-9040-6F14BDF0E563}" srcId="{C4FBF56F-090E-411B-8CAC-45FA7A812F99}" destId="{7DAB334B-5C7B-41F2-A5B1-E06FADF79340}" srcOrd="0" destOrd="0" parTransId="{22955FE2-6679-430B-8B56-6CF7FEAB992B}" sibTransId="{FEAFA5E4-0FC7-45A4-A20F-A591AC710997}"/>
    <dgm:cxn modelId="{F8A1E383-6818-4780-AA04-717739240B40}" type="presOf" srcId="{17E188AE-6190-422A-9752-6B5AD8455EDE}" destId="{D0878CEC-83D4-4077-B984-F1617E45FFBF}" srcOrd="0" destOrd="2" presId="urn:microsoft.com/office/officeart/2005/8/layout/vList4#1"/>
    <dgm:cxn modelId="{D4114502-93F7-459E-A16C-ED5D8C967679}" type="presOf" srcId="{C2D318A5-4402-465F-991D-BFBFFF4CB15F}" destId="{EBF287D3-AFA9-4CCF-A830-E52876E8B12E}" srcOrd="0" destOrd="3" presId="urn:microsoft.com/office/officeart/2005/8/layout/vList4#1"/>
    <dgm:cxn modelId="{7CC1B1DC-2349-4A24-9201-C2D96CD61706}" type="presOf" srcId="{E963ACDB-11BF-4BE0-9B21-2380A61E4F85}" destId="{D0878CEC-83D4-4077-B984-F1617E45FFBF}" srcOrd="0" destOrd="0" presId="urn:microsoft.com/office/officeart/2005/8/layout/vList4#1"/>
    <dgm:cxn modelId="{632BA81B-3269-45C4-939B-9EA7F0B2006E}" type="presOf" srcId="{7DAB334B-5C7B-41F2-A5B1-E06FADF79340}" destId="{25902510-B970-4363-87F1-A580C14EB571}" srcOrd="1" destOrd="1" presId="urn:microsoft.com/office/officeart/2005/8/layout/vList4#1"/>
    <dgm:cxn modelId="{28ADEC8B-FEF9-4D3D-A7BC-81FCCE8203DA}" type="presOf" srcId="{17E188AE-6190-422A-9752-6B5AD8455EDE}" destId="{6EDE82F2-77A4-4CAA-A395-21C90A7E7A6E}" srcOrd="1" destOrd="2" presId="urn:microsoft.com/office/officeart/2005/8/layout/vList4#1"/>
    <dgm:cxn modelId="{6B93EBD3-C4F6-4F7F-92A0-99A86994B593}" srcId="{C4FBF56F-090E-411B-8CAC-45FA7A812F99}" destId="{C2D318A5-4402-465F-991D-BFBFFF4CB15F}" srcOrd="2" destOrd="0" parTransId="{9E463BBB-8DE6-406E-A09B-8EAB6E25CEF3}" sibTransId="{4295FD52-E925-4FD3-BEDB-82D7338902C8}"/>
    <dgm:cxn modelId="{D8A8B57C-D31D-42AA-A945-86E98A6D78F9}" type="presOf" srcId="{C4FBF56F-090E-411B-8CAC-45FA7A812F99}" destId="{EBF287D3-AFA9-4CCF-A830-E52876E8B12E}" srcOrd="0" destOrd="0" presId="urn:microsoft.com/office/officeart/2005/8/layout/vList4#1"/>
    <dgm:cxn modelId="{EFA35797-90FD-4CC0-9789-651140C64965}" srcId="{C4FBF56F-090E-411B-8CAC-45FA7A812F99}" destId="{67A692B6-F010-4965-86B2-69CD703ECCD3}" srcOrd="1" destOrd="0" parTransId="{684FCB26-1905-4E44-A061-9F600AD4E73D}" sibTransId="{FC8895CB-0EC1-4C03-9752-BB2C3318E26A}"/>
    <dgm:cxn modelId="{53BDE1CF-EF7C-451A-B00B-1DAB4497E216}" srcId="{E963ACDB-11BF-4BE0-9B21-2380A61E4F85}" destId="{9EA6AA60-02DE-49D3-B549-2B02D64A31C1}" srcOrd="2" destOrd="0" parTransId="{82308A1B-FBBC-432D-A701-20164018DA36}" sibTransId="{E97670C9-4A20-41A9-A4FD-513CCE26E220}"/>
    <dgm:cxn modelId="{656CD9B7-F42D-4238-943A-75ACA4C63F39}" type="presParOf" srcId="{E575831C-3613-4528-B84D-57772FAF2152}" destId="{F23B308E-3BFD-4D6C-8533-44B605B13939}" srcOrd="0" destOrd="0" presId="urn:microsoft.com/office/officeart/2005/8/layout/vList4#1"/>
    <dgm:cxn modelId="{A670B9C9-A76D-487F-9610-415ABC50907C}" type="presParOf" srcId="{F23B308E-3BFD-4D6C-8533-44B605B13939}" destId="{D0878CEC-83D4-4077-B984-F1617E45FFBF}" srcOrd="0" destOrd="0" presId="urn:microsoft.com/office/officeart/2005/8/layout/vList4#1"/>
    <dgm:cxn modelId="{859DF2EA-E22B-4656-A06E-7EFC1177FB67}" type="presParOf" srcId="{F23B308E-3BFD-4D6C-8533-44B605B13939}" destId="{5B795212-C6D3-441F-A3B5-1A5525325EA3}" srcOrd="1" destOrd="0" presId="urn:microsoft.com/office/officeart/2005/8/layout/vList4#1"/>
    <dgm:cxn modelId="{506481FE-30A9-441A-A0D1-33AC48294E78}" type="presParOf" srcId="{F23B308E-3BFD-4D6C-8533-44B605B13939}" destId="{6EDE82F2-77A4-4CAA-A395-21C90A7E7A6E}" srcOrd="2" destOrd="0" presId="urn:microsoft.com/office/officeart/2005/8/layout/vList4#1"/>
    <dgm:cxn modelId="{C662F586-5C6F-4E9B-BC4C-BE0DD35A2600}" type="presParOf" srcId="{E575831C-3613-4528-B84D-57772FAF2152}" destId="{7E0BE73E-D874-4859-B428-745CF20BF110}" srcOrd="1" destOrd="0" presId="urn:microsoft.com/office/officeart/2005/8/layout/vList4#1"/>
    <dgm:cxn modelId="{E9EEBA00-5837-4F38-9F0E-266B0D8D701E}" type="presParOf" srcId="{E575831C-3613-4528-B84D-57772FAF2152}" destId="{8C94F2A1-7615-499E-9D1D-DC1E12DD7D6C}" srcOrd="2" destOrd="0" presId="urn:microsoft.com/office/officeart/2005/8/layout/vList4#1"/>
    <dgm:cxn modelId="{70448E68-9CAE-4BC2-9D03-8950DF59540D}" type="presParOf" srcId="{8C94F2A1-7615-499E-9D1D-DC1E12DD7D6C}" destId="{EBF287D3-AFA9-4CCF-A830-E52876E8B12E}" srcOrd="0" destOrd="0" presId="urn:microsoft.com/office/officeart/2005/8/layout/vList4#1"/>
    <dgm:cxn modelId="{A8684D41-D4DC-498B-BD7B-9FD002500F32}" type="presParOf" srcId="{8C94F2A1-7615-499E-9D1D-DC1E12DD7D6C}" destId="{A0CA75F7-6805-434B-B0D1-14CD2AF0B2BF}" srcOrd="1" destOrd="0" presId="urn:microsoft.com/office/officeart/2005/8/layout/vList4#1"/>
    <dgm:cxn modelId="{A9893DD1-D529-494B-ADCB-51954F4A7EFA}" type="presParOf" srcId="{8C94F2A1-7615-499E-9D1D-DC1E12DD7D6C}" destId="{25902510-B970-4363-87F1-A580C14EB5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68B39-C3D2-4702-A5B7-7128DABFC40A}"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1DD705AA-D434-4B36-B9AF-FCB561ED0DBB}">
      <dgm:prSet phldrT="[Text]" custT="1"/>
      <dgm:spPr>
        <a:solidFill>
          <a:schemeClr val="accent2"/>
        </a:solidFill>
      </dgm:spPr>
      <dgm:t>
        <a:bodyPr/>
        <a:lstStyle/>
        <a:p>
          <a:pPr algn="ctr"/>
          <a:r>
            <a:rPr lang="en-US" sz="2800" b="1" dirty="0" smtClean="0">
              <a:latin typeface="Helvetica" panose="020B0604020202020204" pitchFamily="34" charset="0"/>
              <a:cs typeface="Helvetica" panose="020B0604020202020204" pitchFamily="34" charset="0"/>
            </a:rPr>
            <a:t>Earth and Space Science</a:t>
          </a:r>
          <a:endParaRPr lang="en-US" sz="2800" b="1" dirty="0">
            <a:latin typeface="Helvetica" panose="020B0604020202020204" pitchFamily="34" charset="0"/>
            <a:cs typeface="Helvetica" panose="020B0604020202020204" pitchFamily="34" charset="0"/>
          </a:endParaRPr>
        </a:p>
      </dgm:t>
    </dgm:pt>
    <dgm:pt modelId="{803A0664-9722-4B49-B3E5-8D4A91BC4727}" type="parTrans" cxnId="{8207071F-4EF3-4D9C-B43D-B96B834A53DE}">
      <dgm:prSet/>
      <dgm:spPr/>
      <dgm:t>
        <a:bodyPr/>
        <a:lstStyle/>
        <a:p>
          <a:endParaRPr lang="en-US"/>
        </a:p>
      </dgm:t>
    </dgm:pt>
    <dgm:pt modelId="{579A8044-FA80-4F70-A90F-83A17DDD6B13}" type="sibTrans" cxnId="{8207071F-4EF3-4D9C-B43D-B96B834A53DE}">
      <dgm:prSet/>
      <dgm:spPr/>
      <dgm:t>
        <a:bodyPr/>
        <a:lstStyle/>
        <a:p>
          <a:endParaRPr lang="en-US"/>
        </a:p>
      </dgm:t>
    </dgm:pt>
    <dgm:pt modelId="{03E1C95B-6D8A-42BD-8BF5-54317674419A}">
      <dgm:prSet phldrT="[Text]" custT="1"/>
      <dgm:spPr>
        <a:solidFill>
          <a:schemeClr val="accent2"/>
        </a:solidFill>
      </dgm:spPr>
      <dgm:t>
        <a:bodyPr/>
        <a:lstStyle/>
        <a:p>
          <a:pPr algn="l"/>
          <a:r>
            <a:rPr lang="en-US" sz="2400" dirty="0" smtClean="0">
              <a:latin typeface="Helvetica" panose="020B0604020202020204" pitchFamily="34" charset="0"/>
              <a:cs typeface="Helvetica" panose="020B0604020202020204" pitchFamily="34" charset="0"/>
            </a:rPr>
            <a:t>ESS1:  Earth’s Place in the Universe</a:t>
          </a:r>
          <a:endParaRPr lang="en-US" sz="2400" dirty="0">
            <a:latin typeface="Helvetica" panose="020B0604020202020204" pitchFamily="34" charset="0"/>
            <a:cs typeface="Helvetica" panose="020B0604020202020204" pitchFamily="34" charset="0"/>
          </a:endParaRPr>
        </a:p>
      </dgm:t>
    </dgm:pt>
    <dgm:pt modelId="{6AD8C855-4842-4F3F-9F12-F0926FCD1AB9}" type="parTrans" cxnId="{452B209A-317D-4B41-8AE5-4797B9B3DBC9}">
      <dgm:prSet/>
      <dgm:spPr/>
      <dgm:t>
        <a:bodyPr/>
        <a:lstStyle/>
        <a:p>
          <a:endParaRPr lang="en-US"/>
        </a:p>
      </dgm:t>
    </dgm:pt>
    <dgm:pt modelId="{861BA693-60D3-4360-B27A-E39598AFE0DF}" type="sibTrans" cxnId="{452B209A-317D-4B41-8AE5-4797B9B3DBC9}">
      <dgm:prSet/>
      <dgm:spPr/>
      <dgm:t>
        <a:bodyPr/>
        <a:lstStyle/>
        <a:p>
          <a:endParaRPr lang="en-US"/>
        </a:p>
      </dgm:t>
    </dgm:pt>
    <dgm:pt modelId="{643714D7-7207-4CDF-A022-C9D600463166}">
      <dgm:prSet phldrT="[Text]" custT="1"/>
      <dgm:spPr>
        <a:solidFill>
          <a:schemeClr val="accent2"/>
        </a:solidFill>
      </dgm:spPr>
      <dgm:t>
        <a:bodyPr/>
        <a:lstStyle/>
        <a:p>
          <a:pPr algn="l"/>
          <a:r>
            <a:rPr lang="en-US" sz="2400" dirty="0" smtClean="0">
              <a:latin typeface="Helvetica" panose="020B0604020202020204" pitchFamily="34" charset="0"/>
              <a:cs typeface="Helvetica" panose="020B0604020202020204" pitchFamily="34" charset="0"/>
            </a:rPr>
            <a:t>ESS2:  Earth’s Systems</a:t>
          </a:r>
          <a:endParaRPr lang="en-US" sz="2400" dirty="0">
            <a:latin typeface="Helvetica" panose="020B0604020202020204" pitchFamily="34" charset="0"/>
            <a:cs typeface="Helvetica" panose="020B0604020202020204" pitchFamily="34" charset="0"/>
          </a:endParaRPr>
        </a:p>
      </dgm:t>
    </dgm:pt>
    <dgm:pt modelId="{D7400B5E-035C-46A7-814E-E2F7B4873CB7}" type="parTrans" cxnId="{5DB3D776-9E0E-4C34-B125-887DF9714447}">
      <dgm:prSet/>
      <dgm:spPr/>
      <dgm:t>
        <a:bodyPr/>
        <a:lstStyle/>
        <a:p>
          <a:endParaRPr lang="en-US"/>
        </a:p>
      </dgm:t>
    </dgm:pt>
    <dgm:pt modelId="{9A78A1A1-3C00-49DF-9846-663A166D7005}" type="sibTrans" cxnId="{5DB3D776-9E0E-4C34-B125-887DF9714447}">
      <dgm:prSet/>
      <dgm:spPr/>
      <dgm:t>
        <a:bodyPr/>
        <a:lstStyle/>
        <a:p>
          <a:endParaRPr lang="en-US"/>
        </a:p>
      </dgm:t>
    </dgm:pt>
    <dgm:pt modelId="{C064BF69-83D8-47D8-B8C2-6138CF30D079}">
      <dgm:prSet phldrT="[Text]" custT="1"/>
      <dgm:spPr>
        <a:solidFill>
          <a:schemeClr val="accent2"/>
        </a:solidFill>
      </dgm:spPr>
      <dgm:t>
        <a:bodyPr/>
        <a:lstStyle/>
        <a:p>
          <a:pPr algn="l"/>
          <a:r>
            <a:rPr lang="en-US" sz="2400" dirty="0" smtClean="0">
              <a:latin typeface="Helvetica" panose="020B0604020202020204" pitchFamily="34" charset="0"/>
              <a:cs typeface="Helvetica" panose="020B0604020202020204" pitchFamily="34" charset="0"/>
            </a:rPr>
            <a:t>ESS3:  Earth and Human Activity</a:t>
          </a:r>
          <a:endParaRPr lang="en-US" sz="2400" dirty="0">
            <a:latin typeface="Helvetica" panose="020B0604020202020204" pitchFamily="34" charset="0"/>
            <a:cs typeface="Helvetica" panose="020B0604020202020204" pitchFamily="34" charset="0"/>
          </a:endParaRPr>
        </a:p>
      </dgm:t>
    </dgm:pt>
    <dgm:pt modelId="{A2D317E0-6CF8-4DE8-8D2C-EAA07B2DFD75}" type="parTrans" cxnId="{32CE7269-35C3-4591-A7E5-46BFCE9A35F9}">
      <dgm:prSet/>
      <dgm:spPr/>
      <dgm:t>
        <a:bodyPr/>
        <a:lstStyle/>
        <a:p>
          <a:endParaRPr lang="en-US"/>
        </a:p>
      </dgm:t>
    </dgm:pt>
    <dgm:pt modelId="{68FF1D04-FBB0-4017-BDA4-C4A7952FAD3A}" type="sibTrans" cxnId="{32CE7269-35C3-4591-A7E5-46BFCE9A35F9}">
      <dgm:prSet/>
      <dgm:spPr/>
      <dgm:t>
        <a:bodyPr/>
        <a:lstStyle/>
        <a:p>
          <a:endParaRPr lang="en-US"/>
        </a:p>
      </dgm:t>
    </dgm:pt>
    <dgm:pt modelId="{CD3D4F09-8AC6-4267-811B-924A9154291B}">
      <dgm:prSet phldrT="[Text]" custT="1"/>
      <dgm:spPr>
        <a:solidFill>
          <a:schemeClr val="accent6"/>
        </a:solidFill>
      </dgm:spPr>
      <dgm:t>
        <a:bodyPr/>
        <a:lstStyle/>
        <a:p>
          <a:pPr algn="ctr"/>
          <a:r>
            <a:rPr lang="en-US" sz="2800" b="1" dirty="0" smtClean="0">
              <a:latin typeface="Helvetica" panose="020B0604020202020204" pitchFamily="34" charset="0"/>
              <a:cs typeface="Helvetica" panose="020B0604020202020204" pitchFamily="34" charset="0"/>
            </a:rPr>
            <a:t>Engineering, Technology, and Applications of Science</a:t>
          </a:r>
          <a:endParaRPr lang="en-US" sz="2800" b="1" dirty="0">
            <a:latin typeface="Helvetica" panose="020B0604020202020204" pitchFamily="34" charset="0"/>
            <a:cs typeface="Helvetica" panose="020B0604020202020204" pitchFamily="34" charset="0"/>
          </a:endParaRPr>
        </a:p>
      </dgm:t>
    </dgm:pt>
    <dgm:pt modelId="{39FCF3F4-7AC8-4A62-9389-3AB011F9D921}" type="parTrans" cxnId="{33539E52-026B-4C9B-B3F8-54BA8F344C1B}">
      <dgm:prSet/>
      <dgm:spPr/>
      <dgm:t>
        <a:bodyPr/>
        <a:lstStyle/>
        <a:p>
          <a:endParaRPr lang="en-US"/>
        </a:p>
      </dgm:t>
    </dgm:pt>
    <dgm:pt modelId="{6AE3AAA6-637D-44E5-AB76-0A00D5E35E04}" type="sibTrans" cxnId="{33539E52-026B-4C9B-B3F8-54BA8F344C1B}">
      <dgm:prSet/>
      <dgm:spPr/>
      <dgm:t>
        <a:bodyPr/>
        <a:lstStyle/>
        <a:p>
          <a:endParaRPr lang="en-US"/>
        </a:p>
      </dgm:t>
    </dgm:pt>
    <dgm:pt modelId="{02DD4591-BD36-43CC-A29C-8B5B7B8DED84}">
      <dgm:prSet phldrT="[Text]" custT="1"/>
      <dgm:spPr>
        <a:solidFill>
          <a:schemeClr val="accent6"/>
        </a:solidFill>
      </dgm:spPr>
      <dgm:t>
        <a:bodyPr/>
        <a:lstStyle/>
        <a:p>
          <a:pPr algn="l"/>
          <a:r>
            <a:rPr lang="en-US" sz="2400" dirty="0" smtClean="0">
              <a:latin typeface="Helvetica" panose="020B0604020202020204" pitchFamily="34" charset="0"/>
              <a:cs typeface="Helvetica" panose="020B0604020202020204" pitchFamily="34" charset="0"/>
            </a:rPr>
            <a:t>ETS1:  Engineering Design</a:t>
          </a:r>
          <a:endParaRPr lang="en-US" sz="2400" dirty="0">
            <a:latin typeface="Helvetica" panose="020B0604020202020204" pitchFamily="34" charset="0"/>
            <a:cs typeface="Helvetica" panose="020B0604020202020204" pitchFamily="34" charset="0"/>
          </a:endParaRPr>
        </a:p>
      </dgm:t>
    </dgm:pt>
    <dgm:pt modelId="{E9722F28-1A86-4612-B4FD-3C3A92B20E7B}" type="parTrans" cxnId="{1189D819-7385-4567-A192-C38D65C2F7DD}">
      <dgm:prSet/>
      <dgm:spPr/>
      <dgm:t>
        <a:bodyPr/>
        <a:lstStyle/>
        <a:p>
          <a:endParaRPr lang="en-US"/>
        </a:p>
      </dgm:t>
    </dgm:pt>
    <dgm:pt modelId="{F7FB6212-C6FA-4E01-A5C6-0AB630D9B151}" type="sibTrans" cxnId="{1189D819-7385-4567-A192-C38D65C2F7DD}">
      <dgm:prSet/>
      <dgm:spPr/>
      <dgm:t>
        <a:bodyPr/>
        <a:lstStyle/>
        <a:p>
          <a:endParaRPr lang="en-US"/>
        </a:p>
      </dgm:t>
    </dgm:pt>
    <dgm:pt modelId="{5F0F255A-D17D-472B-98CA-1C358156361C}">
      <dgm:prSet phldrT="[Text]" custT="1"/>
      <dgm:spPr>
        <a:solidFill>
          <a:schemeClr val="accent6"/>
        </a:solidFill>
      </dgm:spPr>
      <dgm:t>
        <a:bodyPr/>
        <a:lstStyle/>
        <a:p>
          <a:pPr algn="l"/>
          <a:r>
            <a:rPr lang="en-US" sz="2400" dirty="0" smtClean="0">
              <a:latin typeface="Helvetica" panose="020B0604020202020204" pitchFamily="34" charset="0"/>
              <a:cs typeface="Helvetica" panose="020B0604020202020204" pitchFamily="34" charset="0"/>
            </a:rPr>
            <a:t>ETS2:  Links Among Engineering, Technology, Science, and Society</a:t>
          </a:r>
          <a:endParaRPr lang="en-US" sz="2400" dirty="0">
            <a:latin typeface="Helvetica" panose="020B0604020202020204" pitchFamily="34" charset="0"/>
            <a:cs typeface="Helvetica" panose="020B0604020202020204" pitchFamily="34" charset="0"/>
          </a:endParaRPr>
        </a:p>
      </dgm:t>
    </dgm:pt>
    <dgm:pt modelId="{B7A74F84-EA30-4F5C-96D3-CC5CFF777918}" type="parTrans" cxnId="{8721F613-4E8A-49E7-8FC9-DB8216C23AED}">
      <dgm:prSet/>
      <dgm:spPr/>
      <dgm:t>
        <a:bodyPr/>
        <a:lstStyle/>
        <a:p>
          <a:endParaRPr lang="en-US"/>
        </a:p>
      </dgm:t>
    </dgm:pt>
    <dgm:pt modelId="{F3DA665F-1BCC-4CFE-8599-CFC3A1B7D915}" type="sibTrans" cxnId="{8721F613-4E8A-49E7-8FC9-DB8216C23AED}">
      <dgm:prSet/>
      <dgm:spPr/>
      <dgm:t>
        <a:bodyPr/>
        <a:lstStyle/>
        <a:p>
          <a:endParaRPr lang="en-US"/>
        </a:p>
      </dgm:t>
    </dgm:pt>
    <dgm:pt modelId="{E575831C-3613-4528-B84D-57772FAF2152}" type="pres">
      <dgm:prSet presAssocID="{2E268B39-C3D2-4702-A5B7-7128DABFC40A}" presName="linear" presStyleCnt="0">
        <dgm:presLayoutVars>
          <dgm:dir/>
          <dgm:resizeHandles val="exact"/>
        </dgm:presLayoutVars>
      </dgm:prSet>
      <dgm:spPr/>
      <dgm:t>
        <a:bodyPr/>
        <a:lstStyle/>
        <a:p>
          <a:endParaRPr lang="en-US"/>
        </a:p>
      </dgm:t>
    </dgm:pt>
    <dgm:pt modelId="{04D046BD-624D-4BEE-ACBB-00490E73FCB3}" type="pres">
      <dgm:prSet presAssocID="{1DD705AA-D434-4B36-B9AF-FCB561ED0DBB}" presName="comp" presStyleCnt="0"/>
      <dgm:spPr/>
    </dgm:pt>
    <dgm:pt modelId="{C61E3261-8B6B-4867-92E5-0D36C62D7901}" type="pres">
      <dgm:prSet presAssocID="{1DD705AA-D434-4B36-B9AF-FCB561ED0DBB}" presName="box" presStyleLbl="node1" presStyleIdx="0" presStyleCnt="2" custScaleY="46465" custLinFactNeighborY="8268"/>
      <dgm:spPr/>
      <dgm:t>
        <a:bodyPr/>
        <a:lstStyle/>
        <a:p>
          <a:endParaRPr lang="en-US"/>
        </a:p>
      </dgm:t>
    </dgm:pt>
    <dgm:pt modelId="{8DFB5113-7A8F-4B5E-927C-4A74FBFE0DCC}" type="pres">
      <dgm:prSet presAssocID="{1DD705AA-D434-4B36-B9AF-FCB561ED0DBB}" presName="img" presStyleLbl="fgImgPlace1" presStyleIdx="0" presStyleCnt="2" custScaleX="76410" custScaleY="53147" custLinFactNeighborX="-12794" custLinFactNeighborY="9836"/>
      <dgm:spPr>
        <a:blipFill rotWithShape="0">
          <a:blip xmlns:r="http://schemas.openxmlformats.org/officeDocument/2006/relationships" r:embed="rId1"/>
          <a:stretch>
            <a:fillRect/>
          </a:stretch>
        </a:blipFill>
      </dgm:spPr>
    </dgm:pt>
    <dgm:pt modelId="{AD5C816D-F9FC-4B9F-843C-B174C13F7E2E}" type="pres">
      <dgm:prSet presAssocID="{1DD705AA-D434-4B36-B9AF-FCB561ED0DBB}" presName="text" presStyleLbl="node1" presStyleIdx="0" presStyleCnt="2">
        <dgm:presLayoutVars>
          <dgm:bulletEnabled val="1"/>
        </dgm:presLayoutVars>
      </dgm:prSet>
      <dgm:spPr/>
      <dgm:t>
        <a:bodyPr/>
        <a:lstStyle/>
        <a:p>
          <a:endParaRPr lang="en-US"/>
        </a:p>
      </dgm:t>
    </dgm:pt>
    <dgm:pt modelId="{52893720-F185-46F8-8ED7-53A3231B2620}" type="pres">
      <dgm:prSet presAssocID="{579A8044-FA80-4F70-A90F-83A17DDD6B13}" presName="spacer" presStyleCnt="0"/>
      <dgm:spPr/>
    </dgm:pt>
    <dgm:pt modelId="{FDCBF779-1FAE-4442-8666-1D852A5BDF9F}" type="pres">
      <dgm:prSet presAssocID="{CD3D4F09-8AC6-4267-811B-924A9154291B}" presName="comp" presStyleCnt="0"/>
      <dgm:spPr/>
    </dgm:pt>
    <dgm:pt modelId="{C93B5478-5060-4655-9A64-33099BEF3DE5}" type="pres">
      <dgm:prSet presAssocID="{CD3D4F09-8AC6-4267-811B-924A9154291B}" presName="box" presStyleLbl="node1" presStyleIdx="1" presStyleCnt="2" custScaleY="54985" custLinFactNeighborX="433" custLinFactNeighborY="5602"/>
      <dgm:spPr/>
      <dgm:t>
        <a:bodyPr/>
        <a:lstStyle/>
        <a:p>
          <a:endParaRPr lang="en-US"/>
        </a:p>
      </dgm:t>
    </dgm:pt>
    <dgm:pt modelId="{E4DC21A3-D150-4B9D-911E-35C99DC14567}" type="pres">
      <dgm:prSet presAssocID="{CD3D4F09-8AC6-4267-811B-924A9154291B}" presName="img" presStyleLbl="fgImgPlace1" presStyleIdx="1" presStyleCnt="2" custScaleX="84770" custScaleY="59545" custLinFactNeighborX="-12810" custLinFactNeighborY="-870"/>
      <dgm:spPr>
        <a:blipFill rotWithShape="0">
          <a:blip xmlns:r="http://schemas.openxmlformats.org/officeDocument/2006/relationships" r:embed="rId2"/>
          <a:stretch>
            <a:fillRect/>
          </a:stretch>
        </a:blipFill>
      </dgm:spPr>
    </dgm:pt>
    <dgm:pt modelId="{CEFCC9E3-64F2-40C7-B67A-BF3A9138E4A8}" type="pres">
      <dgm:prSet presAssocID="{CD3D4F09-8AC6-4267-811B-924A9154291B}" presName="text" presStyleLbl="node1" presStyleIdx="1" presStyleCnt="2">
        <dgm:presLayoutVars>
          <dgm:bulletEnabled val="1"/>
        </dgm:presLayoutVars>
      </dgm:prSet>
      <dgm:spPr/>
      <dgm:t>
        <a:bodyPr/>
        <a:lstStyle/>
        <a:p>
          <a:endParaRPr lang="en-US"/>
        </a:p>
      </dgm:t>
    </dgm:pt>
  </dgm:ptLst>
  <dgm:cxnLst>
    <dgm:cxn modelId="{32CE7269-35C3-4591-A7E5-46BFCE9A35F9}" srcId="{1DD705AA-D434-4B36-B9AF-FCB561ED0DBB}" destId="{C064BF69-83D8-47D8-B8C2-6138CF30D079}" srcOrd="2" destOrd="0" parTransId="{A2D317E0-6CF8-4DE8-8D2C-EAA07B2DFD75}" sibTransId="{68FF1D04-FBB0-4017-BDA4-C4A7952FAD3A}"/>
    <dgm:cxn modelId="{5DB3D776-9E0E-4C34-B125-887DF9714447}" srcId="{1DD705AA-D434-4B36-B9AF-FCB561ED0DBB}" destId="{643714D7-7207-4CDF-A022-C9D600463166}" srcOrd="1" destOrd="0" parTransId="{D7400B5E-035C-46A7-814E-E2F7B4873CB7}" sibTransId="{9A78A1A1-3C00-49DF-9846-663A166D7005}"/>
    <dgm:cxn modelId="{1189D819-7385-4567-A192-C38D65C2F7DD}" srcId="{CD3D4F09-8AC6-4267-811B-924A9154291B}" destId="{02DD4591-BD36-43CC-A29C-8B5B7B8DED84}" srcOrd="0" destOrd="0" parTransId="{E9722F28-1A86-4612-B4FD-3C3A92B20E7B}" sibTransId="{F7FB6212-C6FA-4E01-A5C6-0AB630D9B151}"/>
    <dgm:cxn modelId="{6A1F292A-1007-41BA-A62F-21812D0B6764}" type="presOf" srcId="{643714D7-7207-4CDF-A022-C9D600463166}" destId="{C61E3261-8B6B-4867-92E5-0D36C62D7901}" srcOrd="0" destOrd="2" presId="urn:microsoft.com/office/officeart/2005/8/layout/vList4#2"/>
    <dgm:cxn modelId="{452B209A-317D-4B41-8AE5-4797B9B3DBC9}" srcId="{1DD705AA-D434-4B36-B9AF-FCB561ED0DBB}" destId="{03E1C95B-6D8A-42BD-8BF5-54317674419A}" srcOrd="0" destOrd="0" parTransId="{6AD8C855-4842-4F3F-9F12-F0926FCD1AB9}" sibTransId="{861BA693-60D3-4360-B27A-E39598AFE0DF}"/>
    <dgm:cxn modelId="{E48ECE03-8ED1-4F53-9D1F-1D5B186924B7}" type="presOf" srcId="{5F0F255A-D17D-472B-98CA-1C358156361C}" destId="{CEFCC9E3-64F2-40C7-B67A-BF3A9138E4A8}" srcOrd="1" destOrd="2" presId="urn:microsoft.com/office/officeart/2005/8/layout/vList4#2"/>
    <dgm:cxn modelId="{32C5A222-BA35-49BB-AF13-A81153AE482D}" type="presOf" srcId="{CD3D4F09-8AC6-4267-811B-924A9154291B}" destId="{CEFCC9E3-64F2-40C7-B67A-BF3A9138E4A8}" srcOrd="1" destOrd="0" presId="urn:microsoft.com/office/officeart/2005/8/layout/vList4#2"/>
    <dgm:cxn modelId="{80E08416-F53E-4833-93DE-E0D193AE3E36}" type="presOf" srcId="{03E1C95B-6D8A-42BD-8BF5-54317674419A}" destId="{C61E3261-8B6B-4867-92E5-0D36C62D7901}" srcOrd="0" destOrd="1" presId="urn:microsoft.com/office/officeart/2005/8/layout/vList4#2"/>
    <dgm:cxn modelId="{F8AFFD84-94B6-4AE3-94B0-3C14A7119497}" type="presOf" srcId="{C064BF69-83D8-47D8-B8C2-6138CF30D079}" destId="{AD5C816D-F9FC-4B9F-843C-B174C13F7E2E}" srcOrd="1" destOrd="3" presId="urn:microsoft.com/office/officeart/2005/8/layout/vList4#2"/>
    <dgm:cxn modelId="{E13A109E-432D-4F5D-953B-3B80A760B38B}" type="presOf" srcId="{643714D7-7207-4CDF-A022-C9D600463166}" destId="{AD5C816D-F9FC-4B9F-843C-B174C13F7E2E}" srcOrd="1" destOrd="2" presId="urn:microsoft.com/office/officeart/2005/8/layout/vList4#2"/>
    <dgm:cxn modelId="{25D37CC3-5CF2-4248-A6FA-AEDC586679E0}" type="presOf" srcId="{03E1C95B-6D8A-42BD-8BF5-54317674419A}" destId="{AD5C816D-F9FC-4B9F-843C-B174C13F7E2E}" srcOrd="1" destOrd="1" presId="urn:microsoft.com/office/officeart/2005/8/layout/vList4#2"/>
    <dgm:cxn modelId="{F19058DA-BE0E-425E-8D69-5E04FECE7FC9}" type="presOf" srcId="{CD3D4F09-8AC6-4267-811B-924A9154291B}" destId="{C93B5478-5060-4655-9A64-33099BEF3DE5}" srcOrd="0" destOrd="0" presId="urn:microsoft.com/office/officeart/2005/8/layout/vList4#2"/>
    <dgm:cxn modelId="{B2CC2494-1DF6-4CC3-A005-82B0877FCE87}" type="presOf" srcId="{02DD4591-BD36-43CC-A29C-8B5B7B8DED84}" destId="{CEFCC9E3-64F2-40C7-B67A-BF3A9138E4A8}" srcOrd="1" destOrd="1" presId="urn:microsoft.com/office/officeart/2005/8/layout/vList4#2"/>
    <dgm:cxn modelId="{19962BBB-9738-4B89-997B-5663E6D52091}" type="presOf" srcId="{1DD705AA-D434-4B36-B9AF-FCB561ED0DBB}" destId="{C61E3261-8B6B-4867-92E5-0D36C62D7901}" srcOrd="0" destOrd="0" presId="urn:microsoft.com/office/officeart/2005/8/layout/vList4#2"/>
    <dgm:cxn modelId="{465F4936-7188-4128-842E-328526BC9463}" type="presOf" srcId="{5F0F255A-D17D-472B-98CA-1C358156361C}" destId="{C93B5478-5060-4655-9A64-33099BEF3DE5}" srcOrd="0" destOrd="2" presId="urn:microsoft.com/office/officeart/2005/8/layout/vList4#2"/>
    <dgm:cxn modelId="{AAA1A85D-3C91-43EA-8C6C-576B0B6E0967}" type="presOf" srcId="{1DD705AA-D434-4B36-B9AF-FCB561ED0DBB}" destId="{AD5C816D-F9FC-4B9F-843C-B174C13F7E2E}" srcOrd="1" destOrd="0" presId="urn:microsoft.com/office/officeart/2005/8/layout/vList4#2"/>
    <dgm:cxn modelId="{33539E52-026B-4C9B-B3F8-54BA8F344C1B}" srcId="{2E268B39-C3D2-4702-A5B7-7128DABFC40A}" destId="{CD3D4F09-8AC6-4267-811B-924A9154291B}" srcOrd="1" destOrd="0" parTransId="{39FCF3F4-7AC8-4A62-9389-3AB011F9D921}" sibTransId="{6AE3AAA6-637D-44E5-AB76-0A00D5E35E04}"/>
    <dgm:cxn modelId="{10105D71-4F6B-4D12-94C7-972AE56ED3D1}" type="presOf" srcId="{02DD4591-BD36-43CC-A29C-8B5B7B8DED84}" destId="{C93B5478-5060-4655-9A64-33099BEF3DE5}" srcOrd="0" destOrd="1" presId="urn:microsoft.com/office/officeart/2005/8/layout/vList4#2"/>
    <dgm:cxn modelId="{2DE58ABB-BA09-4518-B06D-9C51B5DBF247}" type="presOf" srcId="{2E268B39-C3D2-4702-A5B7-7128DABFC40A}" destId="{E575831C-3613-4528-B84D-57772FAF2152}" srcOrd="0" destOrd="0" presId="urn:microsoft.com/office/officeart/2005/8/layout/vList4#2"/>
    <dgm:cxn modelId="{8207071F-4EF3-4D9C-B43D-B96B834A53DE}" srcId="{2E268B39-C3D2-4702-A5B7-7128DABFC40A}" destId="{1DD705AA-D434-4B36-B9AF-FCB561ED0DBB}" srcOrd="0" destOrd="0" parTransId="{803A0664-9722-4B49-B3E5-8D4A91BC4727}" sibTransId="{579A8044-FA80-4F70-A90F-83A17DDD6B13}"/>
    <dgm:cxn modelId="{56641F57-4B94-42BC-8904-74C94E3CCFFA}" type="presOf" srcId="{C064BF69-83D8-47D8-B8C2-6138CF30D079}" destId="{C61E3261-8B6B-4867-92E5-0D36C62D7901}" srcOrd="0" destOrd="3" presId="urn:microsoft.com/office/officeart/2005/8/layout/vList4#2"/>
    <dgm:cxn modelId="{8721F613-4E8A-49E7-8FC9-DB8216C23AED}" srcId="{CD3D4F09-8AC6-4267-811B-924A9154291B}" destId="{5F0F255A-D17D-472B-98CA-1C358156361C}" srcOrd="1" destOrd="0" parTransId="{B7A74F84-EA30-4F5C-96D3-CC5CFF777918}" sibTransId="{F3DA665F-1BCC-4CFE-8599-CFC3A1B7D915}"/>
    <dgm:cxn modelId="{21B2C3BB-0B2A-43D2-A7D1-A11C207B4994}" type="presParOf" srcId="{E575831C-3613-4528-B84D-57772FAF2152}" destId="{04D046BD-624D-4BEE-ACBB-00490E73FCB3}" srcOrd="0" destOrd="0" presId="urn:microsoft.com/office/officeart/2005/8/layout/vList4#2"/>
    <dgm:cxn modelId="{792F9123-86DB-4DF3-B600-B60FBF1F7FC7}" type="presParOf" srcId="{04D046BD-624D-4BEE-ACBB-00490E73FCB3}" destId="{C61E3261-8B6B-4867-92E5-0D36C62D7901}" srcOrd="0" destOrd="0" presId="urn:microsoft.com/office/officeart/2005/8/layout/vList4#2"/>
    <dgm:cxn modelId="{5A6FD480-A29F-4726-8C14-15C7E0235923}" type="presParOf" srcId="{04D046BD-624D-4BEE-ACBB-00490E73FCB3}" destId="{8DFB5113-7A8F-4B5E-927C-4A74FBFE0DCC}" srcOrd="1" destOrd="0" presId="urn:microsoft.com/office/officeart/2005/8/layout/vList4#2"/>
    <dgm:cxn modelId="{58445BC4-83CF-428B-89FB-517302DD3756}" type="presParOf" srcId="{04D046BD-624D-4BEE-ACBB-00490E73FCB3}" destId="{AD5C816D-F9FC-4B9F-843C-B174C13F7E2E}" srcOrd="2" destOrd="0" presId="urn:microsoft.com/office/officeart/2005/8/layout/vList4#2"/>
    <dgm:cxn modelId="{CCFD0DBA-80D8-42D4-BC2C-9E437BF5CC79}" type="presParOf" srcId="{E575831C-3613-4528-B84D-57772FAF2152}" destId="{52893720-F185-46F8-8ED7-53A3231B2620}" srcOrd="1" destOrd="0" presId="urn:microsoft.com/office/officeart/2005/8/layout/vList4#2"/>
    <dgm:cxn modelId="{3B8B0F28-BD97-41FF-939F-151C08F838C7}" type="presParOf" srcId="{E575831C-3613-4528-B84D-57772FAF2152}" destId="{FDCBF779-1FAE-4442-8666-1D852A5BDF9F}" srcOrd="2" destOrd="0" presId="urn:microsoft.com/office/officeart/2005/8/layout/vList4#2"/>
    <dgm:cxn modelId="{31C08877-078D-4970-842F-72AA0C021FFA}" type="presParOf" srcId="{FDCBF779-1FAE-4442-8666-1D852A5BDF9F}" destId="{C93B5478-5060-4655-9A64-33099BEF3DE5}" srcOrd="0" destOrd="0" presId="urn:microsoft.com/office/officeart/2005/8/layout/vList4#2"/>
    <dgm:cxn modelId="{D63E53AB-B6E1-4FC2-95FC-CE95B7B69C14}" type="presParOf" srcId="{FDCBF779-1FAE-4442-8666-1D852A5BDF9F}" destId="{E4DC21A3-D150-4B9D-911E-35C99DC14567}" srcOrd="1" destOrd="0" presId="urn:microsoft.com/office/officeart/2005/8/layout/vList4#2"/>
    <dgm:cxn modelId="{F9C9A70E-E596-403E-8CF3-17FEFF517C48}" type="presParOf" srcId="{FDCBF779-1FAE-4442-8666-1D852A5BDF9F}" destId="{CEFCC9E3-64F2-40C7-B67A-BF3A9138E4A8}"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78CEC-83D4-4077-B984-F1617E45FFBF}">
      <dsp:nvSpPr>
        <dsp:cNvPr id="0" name=""/>
        <dsp:cNvSpPr/>
      </dsp:nvSpPr>
      <dsp:spPr>
        <a:xfrm>
          <a:off x="0" y="0"/>
          <a:ext cx="10591799" cy="2645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dirty="0" smtClean="0">
              <a:latin typeface="Helvetica" panose="020B0604020202020204" pitchFamily="34" charset="0"/>
              <a:cs typeface="Helvetica" panose="020B0604020202020204" pitchFamily="34" charset="0"/>
            </a:rPr>
            <a:t>Physical Science</a:t>
          </a:r>
          <a:endParaRPr lang="en-US" sz="2800" b="1"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PS1:  Matter and Its Interactions</a:t>
          </a:r>
          <a:endParaRPr lang="en-US"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PS2:  Motion and Stability:  Forces and Interactions</a:t>
          </a:r>
          <a:endParaRPr lang="en-US"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PS3:  Energy</a:t>
          </a:r>
          <a:endParaRPr lang="en-US"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PS4:  Waves and Their Applications in Technologies for Information Transfer</a:t>
          </a:r>
          <a:endParaRPr lang="en-US" sz="2400" kern="1200" dirty="0">
            <a:latin typeface="Helvetica" panose="020B0604020202020204" pitchFamily="34" charset="0"/>
            <a:cs typeface="Helvetica" panose="020B0604020202020204" pitchFamily="34" charset="0"/>
          </a:endParaRPr>
        </a:p>
      </dsp:txBody>
      <dsp:txXfrm>
        <a:off x="2312353" y="0"/>
        <a:ext cx="8279446" cy="2645030"/>
      </dsp:txXfrm>
    </dsp:sp>
    <dsp:sp modelId="{5B795212-C6D3-441F-A3B5-1A5525325EA3}">
      <dsp:nvSpPr>
        <dsp:cNvPr id="0" name=""/>
        <dsp:cNvSpPr/>
      </dsp:nvSpPr>
      <dsp:spPr>
        <a:xfrm>
          <a:off x="0" y="419659"/>
          <a:ext cx="2209258" cy="184665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287D3-AFA9-4CCF-A830-E52876E8B12E}">
      <dsp:nvSpPr>
        <dsp:cNvPr id="0" name=""/>
        <dsp:cNvSpPr/>
      </dsp:nvSpPr>
      <dsp:spPr>
        <a:xfrm>
          <a:off x="0" y="2689726"/>
          <a:ext cx="10591799" cy="2344553"/>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244600">
            <a:lnSpc>
              <a:spcPct val="90000"/>
            </a:lnSpc>
            <a:spcBef>
              <a:spcPct val="0"/>
            </a:spcBef>
            <a:spcAft>
              <a:spcPct val="35000"/>
            </a:spcAft>
          </a:pPr>
          <a:r>
            <a:rPr lang="en-US" sz="2800" b="1" kern="1200" dirty="0" smtClean="0">
              <a:latin typeface="Helvetica" panose="020B0604020202020204" pitchFamily="34" charset="0"/>
              <a:cs typeface="Helvetica" panose="020B0604020202020204" pitchFamily="34" charset="0"/>
            </a:rPr>
            <a:t>Life Science</a:t>
          </a:r>
          <a:endParaRPr lang="en-US" sz="2800" b="1"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LS1:  From Molecules to Organisms:  Structure and Processes</a:t>
          </a:r>
          <a:endParaRPr lang="en-US"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LS2:  Ecosystems:  Interactions, Energy, and Dynamics</a:t>
          </a:r>
          <a:endParaRPr lang="en-US"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LS3:  Heredity: Inheritance and Variation of Traits</a:t>
          </a:r>
          <a:endParaRPr lang="en-US"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LS4:  Biological Evolution: Unity and Diversity</a:t>
          </a:r>
          <a:endParaRPr lang="en-US" sz="2400" kern="1200" dirty="0">
            <a:latin typeface="Helvetica" panose="020B0604020202020204" pitchFamily="34" charset="0"/>
            <a:cs typeface="Helvetica" panose="020B0604020202020204" pitchFamily="34" charset="0"/>
          </a:endParaRPr>
        </a:p>
      </dsp:txBody>
      <dsp:txXfrm>
        <a:off x="2312353" y="2689726"/>
        <a:ext cx="8279446" cy="2344553"/>
      </dsp:txXfrm>
    </dsp:sp>
    <dsp:sp modelId="{A0CA75F7-6805-434B-B0D1-14CD2AF0B2BF}">
      <dsp:nvSpPr>
        <dsp:cNvPr id="0" name=""/>
        <dsp:cNvSpPr/>
      </dsp:nvSpPr>
      <dsp:spPr>
        <a:xfrm>
          <a:off x="0" y="3012325"/>
          <a:ext cx="2118360" cy="195996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E3261-8B6B-4867-92E5-0D36C62D7901}">
      <dsp:nvSpPr>
        <dsp:cNvPr id="0" name=""/>
        <dsp:cNvSpPr/>
      </dsp:nvSpPr>
      <dsp:spPr>
        <a:xfrm>
          <a:off x="0" y="384067"/>
          <a:ext cx="10561320" cy="215840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dirty="0" smtClean="0">
              <a:latin typeface="Helvetica" panose="020B0604020202020204" pitchFamily="34" charset="0"/>
              <a:cs typeface="Helvetica" panose="020B0604020202020204" pitchFamily="34" charset="0"/>
            </a:rPr>
            <a:t>Earth and Space Science</a:t>
          </a:r>
          <a:endParaRPr lang="en-US" sz="2800" b="1"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ESS1:  Earth’s Place in the Universe</a:t>
          </a:r>
          <a:endParaRPr lang="en-US"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ESS2:  Earth’s Systems</a:t>
          </a:r>
          <a:endParaRPr lang="en-US"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ESS3:  Earth and Human Activity</a:t>
          </a:r>
          <a:endParaRPr lang="en-US" sz="2400" kern="1200" dirty="0">
            <a:latin typeface="Helvetica" panose="020B0604020202020204" pitchFamily="34" charset="0"/>
            <a:cs typeface="Helvetica" panose="020B0604020202020204" pitchFamily="34" charset="0"/>
          </a:endParaRPr>
        </a:p>
      </dsp:txBody>
      <dsp:txXfrm>
        <a:off x="2576786" y="384067"/>
        <a:ext cx="7984533" cy="2158403"/>
      </dsp:txXfrm>
    </dsp:sp>
    <dsp:sp modelId="{8DFB5113-7A8F-4B5E-927C-4A74FBFE0DCC}">
      <dsp:nvSpPr>
        <dsp:cNvPr id="0" name=""/>
        <dsp:cNvSpPr/>
      </dsp:nvSpPr>
      <dsp:spPr>
        <a:xfrm>
          <a:off x="443420" y="457206"/>
          <a:ext cx="1613980" cy="197503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B5478-5060-4655-9A64-33099BEF3DE5}">
      <dsp:nvSpPr>
        <dsp:cNvPr id="0" name=""/>
        <dsp:cNvSpPr/>
      </dsp:nvSpPr>
      <dsp:spPr>
        <a:xfrm>
          <a:off x="0" y="2627423"/>
          <a:ext cx="10561320" cy="255417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kern="1200" dirty="0" smtClean="0">
              <a:latin typeface="Helvetica" panose="020B0604020202020204" pitchFamily="34" charset="0"/>
              <a:cs typeface="Helvetica" panose="020B0604020202020204" pitchFamily="34" charset="0"/>
            </a:rPr>
            <a:t>Engineering, Technology, and Applications of Science</a:t>
          </a:r>
          <a:endParaRPr lang="en-US" sz="2800" b="1"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ETS1:  Engineering Design</a:t>
          </a:r>
          <a:endParaRPr lang="en-US" sz="2400" kern="1200" dirty="0">
            <a:latin typeface="Helvetica" panose="020B0604020202020204" pitchFamily="34" charset="0"/>
            <a:cs typeface="Helvetica"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latin typeface="Helvetica" panose="020B0604020202020204" pitchFamily="34" charset="0"/>
              <a:cs typeface="Helvetica" panose="020B0604020202020204" pitchFamily="34" charset="0"/>
            </a:rPr>
            <a:t>ETS2:  Links Among Engineering, Technology, Science, and Society</a:t>
          </a:r>
          <a:endParaRPr lang="en-US" sz="2400" kern="1200" dirty="0">
            <a:latin typeface="Helvetica" panose="020B0604020202020204" pitchFamily="34" charset="0"/>
            <a:cs typeface="Helvetica" panose="020B0604020202020204" pitchFamily="34" charset="0"/>
          </a:endParaRPr>
        </a:p>
      </dsp:txBody>
      <dsp:txXfrm>
        <a:off x="2576786" y="2627423"/>
        <a:ext cx="7984533" cy="2554176"/>
      </dsp:txXfrm>
    </dsp:sp>
    <dsp:sp modelId="{E4DC21A3-D150-4B9D-911E-35C99DC14567}">
      <dsp:nvSpPr>
        <dsp:cNvPr id="0" name=""/>
        <dsp:cNvSpPr/>
      </dsp:nvSpPr>
      <dsp:spPr>
        <a:xfrm>
          <a:off x="354790" y="2761283"/>
          <a:ext cx="1790566" cy="221279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E495C98-37AB-40B2-BBD9-DD4E3FBA396D}" type="slidenum">
              <a:rPr lang="en-US" smtClean="0"/>
              <a:pPr/>
              <a:t>‹#›</a:t>
            </a:fld>
            <a:endParaRPr lang="en-US" dirty="0"/>
          </a:p>
        </p:txBody>
      </p:sp>
    </p:spTree>
    <p:extLst>
      <p:ext uri="{BB962C8B-B14F-4D97-AF65-F5344CB8AC3E}">
        <p14:creationId xmlns:p14="http://schemas.microsoft.com/office/powerpoint/2010/main" val="27792850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0F5E9C3-6670-48C6-9F47-FD4460281E14}" type="datetimeFigureOut">
              <a:rPr lang="en-US" smtClean="0"/>
              <a:pPr/>
              <a:t>1/16/2016</a:t>
            </a:fld>
            <a:endParaRPr lang="en-US" dirty="0"/>
          </a:p>
        </p:txBody>
      </p:sp>
      <p:sp>
        <p:nvSpPr>
          <p:cNvPr id="4" name="Slide Image Placeholder 3"/>
          <p:cNvSpPr>
            <a:spLocks noGrp="1" noRot="1" noChangeAspect="1"/>
          </p:cNvSpPr>
          <p:nvPr>
            <p:ph type="sldImg" idx="2"/>
          </p:nvPr>
        </p:nvSpPr>
        <p:spPr>
          <a:xfrm>
            <a:off x="890588" y="696913"/>
            <a:ext cx="522922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8DDD233-47F8-4194-BBBC-DA81A0313A94}" type="slidenum">
              <a:rPr lang="en-US" smtClean="0"/>
              <a:pPr/>
              <a:t>‹#›</a:t>
            </a:fld>
            <a:endParaRPr lang="en-US" dirty="0"/>
          </a:p>
        </p:txBody>
      </p:sp>
    </p:spTree>
    <p:extLst>
      <p:ext uri="{BB962C8B-B14F-4D97-AF65-F5344CB8AC3E}">
        <p14:creationId xmlns:p14="http://schemas.microsoft.com/office/powerpoint/2010/main" val="2388434897"/>
      </p:ext>
    </p:extLst>
  </p:cSld>
  <p:clrMap bg1="lt1" tx1="dk1" bg2="lt2" tx2="dk2" accent1="accent1" accent2="accent2" accent3="accent3" accent4="accent4" accent5="accent5" accent6="accent6" hlink="hlink" folHlink="folHlink"/>
  <p:hf hdr="0" ftr="0" dt="0"/>
  <p:notesStyle>
    <a:lvl1pPr marL="0" algn="l" defTabSz="1025379" rtl="0" eaLnBrk="1" latinLnBrk="0" hangingPunct="1">
      <a:defRPr sz="1400" kern="1200">
        <a:solidFill>
          <a:schemeClr val="tx1"/>
        </a:solidFill>
        <a:latin typeface="+mn-lt"/>
        <a:ea typeface="+mn-ea"/>
        <a:cs typeface="+mn-cs"/>
      </a:defRPr>
    </a:lvl1pPr>
    <a:lvl2pPr marL="512690" algn="l" defTabSz="1025379" rtl="0" eaLnBrk="1" latinLnBrk="0" hangingPunct="1">
      <a:defRPr sz="1400" kern="1200">
        <a:solidFill>
          <a:schemeClr val="tx1"/>
        </a:solidFill>
        <a:latin typeface="+mn-lt"/>
        <a:ea typeface="+mn-ea"/>
        <a:cs typeface="+mn-cs"/>
      </a:defRPr>
    </a:lvl2pPr>
    <a:lvl3pPr marL="1025379" algn="l" defTabSz="1025379" rtl="0" eaLnBrk="1" latinLnBrk="0" hangingPunct="1">
      <a:defRPr sz="1400" kern="1200">
        <a:solidFill>
          <a:schemeClr val="tx1"/>
        </a:solidFill>
        <a:latin typeface="+mn-lt"/>
        <a:ea typeface="+mn-ea"/>
        <a:cs typeface="+mn-cs"/>
      </a:defRPr>
    </a:lvl3pPr>
    <a:lvl4pPr marL="1538066" algn="l" defTabSz="1025379" rtl="0" eaLnBrk="1" latinLnBrk="0" hangingPunct="1">
      <a:defRPr sz="1400" kern="1200">
        <a:solidFill>
          <a:schemeClr val="tx1"/>
        </a:solidFill>
        <a:latin typeface="+mn-lt"/>
        <a:ea typeface="+mn-ea"/>
        <a:cs typeface="+mn-cs"/>
      </a:defRPr>
    </a:lvl4pPr>
    <a:lvl5pPr marL="2050756" algn="l" defTabSz="1025379" rtl="0" eaLnBrk="1" latinLnBrk="0" hangingPunct="1">
      <a:defRPr sz="1400" kern="1200">
        <a:solidFill>
          <a:schemeClr val="tx1"/>
        </a:solidFill>
        <a:latin typeface="+mn-lt"/>
        <a:ea typeface="+mn-ea"/>
        <a:cs typeface="+mn-cs"/>
      </a:defRPr>
    </a:lvl5pPr>
    <a:lvl6pPr marL="2563449" algn="l" defTabSz="1025379" rtl="0" eaLnBrk="1" latinLnBrk="0" hangingPunct="1">
      <a:defRPr sz="1400" kern="1200">
        <a:solidFill>
          <a:schemeClr val="tx1"/>
        </a:solidFill>
        <a:latin typeface="+mn-lt"/>
        <a:ea typeface="+mn-ea"/>
        <a:cs typeface="+mn-cs"/>
      </a:defRPr>
    </a:lvl6pPr>
    <a:lvl7pPr marL="3076135" algn="l" defTabSz="1025379" rtl="0" eaLnBrk="1" latinLnBrk="0" hangingPunct="1">
      <a:defRPr sz="1400" kern="1200">
        <a:solidFill>
          <a:schemeClr val="tx1"/>
        </a:solidFill>
        <a:latin typeface="+mn-lt"/>
        <a:ea typeface="+mn-ea"/>
        <a:cs typeface="+mn-cs"/>
      </a:defRPr>
    </a:lvl7pPr>
    <a:lvl8pPr marL="3588824" algn="l" defTabSz="1025379" rtl="0" eaLnBrk="1" latinLnBrk="0" hangingPunct="1">
      <a:defRPr sz="1400" kern="1200">
        <a:solidFill>
          <a:schemeClr val="tx1"/>
        </a:solidFill>
        <a:latin typeface="+mn-lt"/>
        <a:ea typeface="+mn-ea"/>
        <a:cs typeface="+mn-cs"/>
      </a:defRPr>
    </a:lvl8pPr>
    <a:lvl9pPr marL="4101516" algn="l" defTabSz="102537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644A6-7BAA-4E28-8E64-3B38E6CAFDA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82602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6BE23-C181-493E-84E3-C2CBAC5A5B01}" type="slidenum">
              <a:rPr lang="en-US">
                <a:solidFill>
                  <a:prstClr val="black"/>
                </a:solidFill>
              </a:rPr>
              <a:pPr/>
              <a:t>23</a:t>
            </a:fld>
            <a:endParaRPr lang="en-US" dirty="0">
              <a:solidFill>
                <a:prstClr val="black"/>
              </a:solidFill>
            </a:endParaRPr>
          </a:p>
        </p:txBody>
      </p:sp>
      <p:sp>
        <p:nvSpPr>
          <p:cNvPr id="50178" name="Rectangle 2"/>
          <p:cNvSpPr>
            <a:spLocks noGrp="1" noRot="1" noChangeAspect="1" noChangeArrowheads="1" noTextEdit="1"/>
          </p:cNvSpPr>
          <p:nvPr>
            <p:ph type="sldImg"/>
          </p:nvPr>
        </p:nvSpPr>
        <p:spPr>
          <a:xfrm>
            <a:off x="890588" y="696913"/>
            <a:ext cx="5229225" cy="3486150"/>
          </a:xfrm>
          <a:ln/>
        </p:spPr>
      </p:sp>
      <p:sp>
        <p:nvSpPr>
          <p:cNvPr id="501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5957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6BE23-C181-493E-84E3-C2CBAC5A5B01}" type="slidenum">
              <a:rPr lang="en-US">
                <a:solidFill>
                  <a:prstClr val="black"/>
                </a:solidFill>
              </a:rPr>
              <a:pPr/>
              <a:t>25</a:t>
            </a:fld>
            <a:endParaRPr lang="en-US" dirty="0">
              <a:solidFill>
                <a:prstClr val="black"/>
              </a:solidFill>
            </a:endParaRPr>
          </a:p>
        </p:txBody>
      </p:sp>
      <p:sp>
        <p:nvSpPr>
          <p:cNvPr id="50178" name="Rectangle 2"/>
          <p:cNvSpPr>
            <a:spLocks noGrp="1" noRot="1" noChangeAspect="1" noChangeArrowheads="1" noTextEdit="1"/>
          </p:cNvSpPr>
          <p:nvPr>
            <p:ph type="sldImg"/>
          </p:nvPr>
        </p:nvSpPr>
        <p:spPr>
          <a:xfrm>
            <a:off x="890588" y="696913"/>
            <a:ext cx="5229225" cy="3486150"/>
          </a:xfrm>
          <a:ln/>
        </p:spPr>
      </p:sp>
      <p:sp>
        <p:nvSpPr>
          <p:cNvPr id="50179" name="Rectangle 3"/>
          <p:cNvSpPr>
            <a:spLocks noGrp="1" noChangeArrowheads="1"/>
          </p:cNvSpPr>
          <p:nvPr>
            <p:ph type="body" idx="1"/>
          </p:nvPr>
        </p:nvSpPr>
        <p:spPr/>
        <p:txBody>
          <a:bodyPr/>
          <a:lstStyle/>
          <a:p>
            <a:r>
              <a:rPr lang="en-US" dirty="0" smtClean="0"/>
              <a:t>These are not simply</a:t>
            </a:r>
            <a:r>
              <a:rPr lang="en-US" baseline="0" dirty="0" smtClean="0"/>
              <a:t> teaching strategies.  They also represent a body of knowledge that represent how scientists accumulate and communicate knowledge.</a:t>
            </a:r>
            <a:endParaRPr lang="en-US" dirty="0"/>
          </a:p>
        </p:txBody>
      </p:sp>
    </p:spTree>
    <p:extLst>
      <p:ext uri="{BB962C8B-B14F-4D97-AF65-F5344CB8AC3E}">
        <p14:creationId xmlns:p14="http://schemas.microsoft.com/office/powerpoint/2010/main" val="148475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6BE23-C181-493E-84E3-C2CBAC5A5B01}" type="slidenum">
              <a:rPr lang="en-US">
                <a:solidFill>
                  <a:prstClr val="black"/>
                </a:solidFill>
              </a:rPr>
              <a:pPr/>
              <a:t>27</a:t>
            </a:fld>
            <a:endParaRPr lang="en-US" dirty="0">
              <a:solidFill>
                <a:prstClr val="black"/>
              </a:solidFill>
            </a:endParaRPr>
          </a:p>
        </p:txBody>
      </p:sp>
      <p:sp>
        <p:nvSpPr>
          <p:cNvPr id="50178" name="Rectangle 2"/>
          <p:cNvSpPr>
            <a:spLocks noGrp="1" noRot="1" noChangeAspect="1" noChangeArrowheads="1" noTextEdit="1"/>
          </p:cNvSpPr>
          <p:nvPr>
            <p:ph type="sldImg"/>
          </p:nvPr>
        </p:nvSpPr>
        <p:spPr>
          <a:xfrm>
            <a:off x="890588" y="696913"/>
            <a:ext cx="5229225" cy="3486150"/>
          </a:xfrm>
          <a:ln/>
        </p:spPr>
      </p:sp>
      <p:sp>
        <p:nvSpPr>
          <p:cNvPr id="501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0747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29</a:t>
            </a:fld>
            <a:endParaRPr lang="en-US" dirty="0"/>
          </a:p>
        </p:txBody>
      </p:sp>
    </p:spTree>
    <p:extLst>
      <p:ext uri="{BB962C8B-B14F-4D97-AF65-F5344CB8AC3E}">
        <p14:creationId xmlns:p14="http://schemas.microsoft.com/office/powerpoint/2010/main" val="1830382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NGSS require</a:t>
            </a:r>
            <a:r>
              <a:rPr lang="en-US" baseline="0" dirty="0" smtClean="0"/>
              <a:t> students to operate at the Nexus of the three dimensions.</a:t>
            </a: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32</a:t>
            </a:fld>
            <a:endParaRPr lang="en-US" dirty="0"/>
          </a:p>
        </p:txBody>
      </p:sp>
    </p:spTree>
    <p:extLst>
      <p:ext uri="{BB962C8B-B14F-4D97-AF65-F5344CB8AC3E}">
        <p14:creationId xmlns:p14="http://schemas.microsoft.com/office/powerpoint/2010/main" val="171848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existing state standards have a separate set of standards for inquiry and content.  Typically that leads</a:t>
            </a:r>
            <a:r>
              <a:rPr lang="en-US" baseline="0" dirty="0" smtClean="0"/>
              <a:t> to only content being tested and no guidance to teachers regarding integration of practice with content.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33</a:t>
            </a:fld>
            <a:endParaRPr lang="en-US" dirty="0"/>
          </a:p>
        </p:txBody>
      </p:sp>
    </p:spTree>
    <p:extLst>
      <p:ext uri="{BB962C8B-B14F-4D97-AF65-F5344CB8AC3E}">
        <p14:creationId xmlns:p14="http://schemas.microsoft.com/office/powerpoint/2010/main" val="4040631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these middle</a:t>
            </a:r>
            <a:r>
              <a:rPr lang="en-US" baseline="0" dirty="0" smtClean="0"/>
              <a:t> school content standards with middle school NGSS in the same concept.  </a:t>
            </a:r>
          </a:p>
          <a:p>
            <a:endParaRPr lang="en-US" baseline="0" dirty="0" smtClean="0"/>
          </a:p>
          <a:p>
            <a:r>
              <a:rPr lang="en-US" baseline="0" dirty="0" smtClean="0"/>
              <a:t>Substitute state standards for these.</a:t>
            </a:r>
          </a:p>
          <a:p>
            <a:endParaRPr lang="en-US" baseline="0" dirty="0" smtClean="0"/>
          </a:p>
          <a:p>
            <a:r>
              <a:rPr lang="en-US" baseline="0" dirty="0" smtClean="0"/>
              <a:t>Draw attention to the verbs.  They are all low level verbs.  </a:t>
            </a: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34</a:t>
            </a:fld>
            <a:endParaRPr lang="en-US" dirty="0"/>
          </a:p>
        </p:txBody>
      </p:sp>
    </p:spTree>
    <p:extLst>
      <p:ext uri="{BB962C8B-B14F-4D97-AF65-F5344CB8AC3E}">
        <p14:creationId xmlns:p14="http://schemas.microsoft.com/office/powerpoint/2010/main" val="4197552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verbs in the NGSS are the practices themselves.  This requires a deeper level of knowledge on the part of the student.</a:t>
            </a: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35</a:t>
            </a:fld>
            <a:endParaRPr lang="en-US" dirty="0"/>
          </a:p>
        </p:txBody>
      </p:sp>
    </p:spTree>
    <p:extLst>
      <p:ext uri="{BB962C8B-B14F-4D97-AF65-F5344CB8AC3E}">
        <p14:creationId xmlns:p14="http://schemas.microsoft.com/office/powerpoint/2010/main" val="1965648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xfrm>
            <a:off x="890588" y="696913"/>
            <a:ext cx="5229225" cy="3486150"/>
          </a:xfrm>
        </p:spPr>
      </p:sp>
      <p:sp>
        <p:nvSpPr>
          <p:cNvPr id="87043" name="Rectangle 2"/>
          <p:cNvSpPr>
            <a:spLocks noGrp="1" noChangeArrowheads="1"/>
          </p:cNvSpPr>
          <p:nvPr>
            <p:ph type="body" idx="1"/>
          </p:nvPr>
        </p:nvSpPr>
        <p:spPr>
          <a:noFill/>
          <a:ln w="9525"/>
        </p:spPr>
        <p:txBody>
          <a:bodyPr/>
          <a:lstStyle/>
          <a:p>
            <a:pPr eaLnBrk="1"/>
            <a:endParaRPr lang="en-US" dirty="0" smtClean="0">
              <a:latin typeface="Noteworthy Bold"/>
              <a:ea typeface="Noteworthy Bold"/>
              <a:cs typeface="Noteworthy Bold"/>
            </a:endParaRPr>
          </a:p>
        </p:txBody>
      </p:sp>
    </p:spTree>
    <p:extLst>
      <p:ext uri="{BB962C8B-B14F-4D97-AF65-F5344CB8AC3E}">
        <p14:creationId xmlns:p14="http://schemas.microsoft.com/office/powerpoint/2010/main" val="1784833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 should</a:t>
            </a:r>
            <a:r>
              <a:rPr lang="en-US" baseline="0" dirty="0" smtClean="0"/>
              <a:t> build toward the performance expectations.  They show what students should be able to do at the end of instruction, they are not what you teach.  The picture shows that good NGSS instruction builds toward the PE and makes plenty of connections along the way.</a:t>
            </a: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38</a:t>
            </a:fld>
            <a:endParaRPr lang="en-US" dirty="0"/>
          </a:p>
        </p:txBody>
      </p:sp>
    </p:spTree>
    <p:extLst>
      <p:ext uri="{BB962C8B-B14F-4D97-AF65-F5344CB8AC3E}">
        <p14:creationId xmlns:p14="http://schemas.microsoft.com/office/powerpoint/2010/main" val="158648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696913"/>
            <a:ext cx="5229225" cy="3486150"/>
          </a:xfrm>
        </p:spPr>
      </p:sp>
      <p:sp>
        <p:nvSpPr>
          <p:cNvPr id="3" name="Notes Placeholder 2"/>
          <p:cNvSpPr>
            <a:spLocks noGrp="1"/>
          </p:cNvSpPr>
          <p:nvPr>
            <p:ph type="body" idx="1"/>
          </p:nvPr>
        </p:nvSpPr>
        <p:spPr/>
        <p:txBody>
          <a:bodyPr>
            <a:normAutofit/>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a:t>
            </a:r>
          </a:p>
        </p:txBody>
      </p:sp>
      <p:sp>
        <p:nvSpPr>
          <p:cNvPr id="4" name="Slide Number Placeholder 3"/>
          <p:cNvSpPr>
            <a:spLocks noGrp="1"/>
          </p:cNvSpPr>
          <p:nvPr>
            <p:ph type="sldNum" sz="quarter" idx="10"/>
          </p:nvPr>
        </p:nvSpPr>
        <p:spPr/>
        <p:txBody>
          <a:bodyPr/>
          <a:lstStyle/>
          <a:p>
            <a:fld id="{9B9644A6-7BAA-4E28-8E64-3B38E6CAFDA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54184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xfrm>
            <a:off x="890588" y="696913"/>
            <a:ext cx="5229225" cy="3486150"/>
          </a:xfrm>
        </p:spPr>
      </p:sp>
      <p:sp>
        <p:nvSpPr>
          <p:cNvPr id="87043" name="Rectangle 2"/>
          <p:cNvSpPr>
            <a:spLocks noGrp="1" noChangeArrowheads="1"/>
          </p:cNvSpPr>
          <p:nvPr>
            <p:ph type="body" idx="1"/>
          </p:nvPr>
        </p:nvSpPr>
        <p:spPr>
          <a:noFill/>
          <a:ln w="9525"/>
        </p:spPr>
        <p:txBody>
          <a:bodyPr/>
          <a:lstStyle/>
          <a:p>
            <a:pPr eaLnBrk="1"/>
            <a:endParaRPr lang="en-US" dirty="0" smtClean="0">
              <a:latin typeface="Noteworthy Bold"/>
              <a:ea typeface="Noteworthy Bold"/>
              <a:cs typeface="Noteworthy Bold"/>
            </a:endParaRPr>
          </a:p>
        </p:txBody>
      </p:sp>
    </p:spTree>
    <p:extLst>
      <p:ext uri="{BB962C8B-B14F-4D97-AF65-F5344CB8AC3E}">
        <p14:creationId xmlns:p14="http://schemas.microsoft.com/office/powerpoint/2010/main" val="4280858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40</a:t>
            </a:fld>
            <a:endParaRPr lang="en-US" dirty="0"/>
          </a:p>
        </p:txBody>
      </p:sp>
    </p:spTree>
    <p:extLst>
      <p:ext uri="{BB962C8B-B14F-4D97-AF65-F5344CB8AC3E}">
        <p14:creationId xmlns:p14="http://schemas.microsoft.com/office/powerpoint/2010/main" val="66841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Tailor this slide to your state’s timeline. Include the academic year</a:t>
            </a:r>
            <a:r>
              <a:rPr lang="en-US" baseline="0" dirty="0" smtClean="0"/>
              <a:t> for implementation, specific districts holding PD and summer institutes, etc.</a:t>
            </a:r>
            <a:endParaRPr lang="en-US" dirty="0"/>
          </a:p>
        </p:txBody>
      </p:sp>
      <p:sp>
        <p:nvSpPr>
          <p:cNvPr id="4" name="Slide Number Placeholder 3"/>
          <p:cNvSpPr>
            <a:spLocks noGrp="1"/>
          </p:cNvSpPr>
          <p:nvPr>
            <p:ph type="sldNum" sz="quarter" idx="10"/>
          </p:nvPr>
        </p:nvSpPr>
        <p:spPr/>
        <p:txBody>
          <a:bodyPr/>
          <a:lstStyle/>
          <a:p>
            <a:fld id="{9B9644A6-7BAA-4E28-8E64-3B38E6CAFDA4}" type="slidenum">
              <a:rPr lang="en-US" smtClean="0"/>
              <a:pPr/>
              <a:t>41</a:t>
            </a:fld>
            <a:endParaRPr lang="en-US" dirty="0"/>
          </a:p>
        </p:txBody>
      </p:sp>
    </p:spTree>
    <p:extLst>
      <p:ext uri="{BB962C8B-B14F-4D97-AF65-F5344CB8AC3E}">
        <p14:creationId xmlns:p14="http://schemas.microsoft.com/office/powerpoint/2010/main" val="124183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F2A79B-8D55-4EE4-AC6E-5F01BECC4C46}"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73696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Noteworthy Bold"/>
              <a:ea typeface="Noteworthy Bold"/>
              <a:cs typeface="Noteworthy Bold"/>
            </a:endParaRPr>
          </a:p>
        </p:txBody>
      </p:sp>
    </p:spTree>
    <p:extLst>
      <p:ext uri="{BB962C8B-B14F-4D97-AF65-F5344CB8AC3E}">
        <p14:creationId xmlns:p14="http://schemas.microsoft.com/office/powerpoint/2010/main" val="106743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696913"/>
            <a:ext cx="5229225" cy="3486150"/>
          </a:xfrm>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endParaRPr lang="en-US" altLang="en-US" dirty="0" smtClean="0"/>
          </a:p>
          <a:p>
            <a:r>
              <a:rPr lang="en-US" altLang="en-US" b="1" u="sng" dirty="0" smtClean="0"/>
              <a:t>Achieve </a:t>
            </a:r>
            <a:r>
              <a:rPr lang="en-US" altLang="en-US" b="0" u="none" dirty="0" smtClean="0"/>
              <a:t>i</a:t>
            </a:r>
            <a:r>
              <a:rPr lang="en-US" altLang="en-US" dirty="0" smtClean="0"/>
              <a:t>s a bipartisan, non-profit organization that helps states raise academic standards, improve assessments, and strengthen accountability to prepare all young people for postsecondary education, work, and citizenship. Achieve, was established </a:t>
            </a:r>
            <a:r>
              <a:rPr lang="en-US" altLang="en-US" sz="1200" b="0" i="0" u="none" strike="noStrike" kern="1200" baseline="0" dirty="0" smtClean="0">
                <a:solidFill>
                  <a:schemeClr val="tx1"/>
                </a:solidFill>
                <a:latin typeface="+mn-lt"/>
                <a:ea typeface="+mn-ea"/>
                <a:cs typeface="+mn-cs"/>
              </a:rPr>
              <a:t>in 1996 at the </a:t>
            </a:r>
            <a:r>
              <a:rPr lang="en-US" sz="1200" b="0" i="0" u="none" strike="noStrike" kern="1200" baseline="0" dirty="0" smtClean="0">
                <a:solidFill>
                  <a:schemeClr val="tx1"/>
                </a:solidFill>
                <a:latin typeface="+mn-lt"/>
                <a:ea typeface="+mn-ea"/>
                <a:cs typeface="+mn-cs"/>
              </a:rPr>
              <a:t>National Education Summit by a bipartisan group of governors and corporate leaders with the purpose of supporting standards-based education reform efforts across the states.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r>
              <a:rPr lang="en-US" altLang="en-US" b="1" u="sng" dirty="0" smtClean="0"/>
              <a:t>The National Academy of Sciences, National Academy of Engineering, Institute of Medicine, and National Research Council</a:t>
            </a:r>
            <a:r>
              <a:rPr lang="en-US" altLang="en-US" dirty="0" smtClean="0"/>
              <a:t> are private, nonprofit institutions that provide expert advice on some of the most pressing challenges facing the nation and the world.  Known collectively as the National Academies, our organization produces groundbreaking reports that have helped shape sound policies, inform public opinion, and advance the pursuit of science, engineering, and medicine. </a:t>
            </a:r>
            <a:r>
              <a:rPr lang="en-US" dirty="0" smtClean="0"/>
              <a:t>NAS is not a federal governmental agency; this is</a:t>
            </a:r>
            <a:r>
              <a:rPr lang="en-US" baseline="0" dirty="0" smtClean="0"/>
              <a:t> an important point especially with this project</a:t>
            </a:r>
            <a:r>
              <a:rPr lang="en-US" dirty="0" smtClean="0"/>
              <a:t>.  It </a:t>
            </a:r>
            <a:r>
              <a:rPr lang="en-US" dirty="0" smtClean="0">
                <a:latin typeface="Arial" charset="0"/>
              </a:rPr>
              <a:t>brings together committees of experts across areas of scientific and technological endeavor to</a:t>
            </a:r>
            <a:r>
              <a:rPr lang="en-US" baseline="0" dirty="0" smtClean="0">
                <a:latin typeface="Arial" charset="0"/>
              </a:rPr>
              <a:t> </a:t>
            </a:r>
            <a:r>
              <a:rPr lang="en-US" dirty="0" smtClean="0">
                <a:latin typeface="Arial" charset="0"/>
              </a:rPr>
              <a:t>address critical national issues and provides</a:t>
            </a:r>
            <a:r>
              <a:rPr lang="en-US" baseline="0" dirty="0" smtClean="0">
                <a:latin typeface="Arial" charset="0"/>
              </a:rPr>
              <a:t> </a:t>
            </a:r>
            <a:r>
              <a:rPr lang="en-US" dirty="0" smtClean="0">
                <a:latin typeface="Arial" charset="0"/>
              </a:rPr>
              <a:t>advice to the federal government and the public.</a:t>
            </a:r>
            <a:r>
              <a:rPr lang="en-US" sz="700" dirty="0" smtClean="0"/>
              <a:t> </a:t>
            </a:r>
          </a:p>
          <a:p>
            <a:endParaRPr lang="en-US" altLang="en-US" dirty="0" smtClean="0"/>
          </a:p>
          <a:p>
            <a:pPr eaLnBrk="1" hangingPunct="1">
              <a:spcBef>
                <a:spcPct val="0"/>
              </a:spcBef>
            </a:pPr>
            <a:r>
              <a:rPr lang="en-US" altLang="en-US" b="1" u="sng" dirty="0" smtClean="0"/>
              <a:t>The American Association for the Advancement of Science, "Triple A-S" (AAAS</a:t>
            </a:r>
            <a:r>
              <a:rPr lang="en-US" altLang="en-US" dirty="0" smtClean="0"/>
              <a:t>), is an international non-profit organization dedicated to advancing science around the world by serving as an educator, leader, spokesperson and professional association. In addition to organizing membership activities, AAAS publishes the journal Science, as well as many scientific newsletters, books and reports, and spearheads programs that raise the bar of understanding for science worldwide.</a:t>
            </a:r>
          </a:p>
          <a:p>
            <a:pPr eaLnBrk="1" hangingPunct="1">
              <a:spcBef>
                <a:spcPct val="0"/>
              </a:spcBef>
            </a:pPr>
            <a:r>
              <a:rPr lang="en-US" altLang="en-US" b="1" u="sng" dirty="0" smtClean="0"/>
              <a:t>The National Science Teachers Association (NSTA)</a:t>
            </a:r>
            <a:r>
              <a:rPr lang="en-US" altLang="en-US" b="1" dirty="0" smtClean="0"/>
              <a:t>,</a:t>
            </a:r>
            <a:r>
              <a:rPr lang="en-US" altLang="en-US" dirty="0" smtClean="0"/>
              <a:t> is the largest organization in the world committed to promoting excellence and innovation in science teaching and learning for all. NSTA's current membership of 60,000 includes science teachers, science supervisors, administrators, scientists, business and industry representatives, and others involved in and committed to science education.</a:t>
            </a:r>
          </a:p>
          <a:p>
            <a:endParaRPr lang="en-US" dirty="0"/>
          </a:p>
        </p:txBody>
      </p:sp>
      <p:sp>
        <p:nvSpPr>
          <p:cNvPr id="4" name="Slide Number Placeholder 3"/>
          <p:cNvSpPr>
            <a:spLocks noGrp="1"/>
          </p:cNvSpPr>
          <p:nvPr>
            <p:ph type="sldNum" sz="quarter" idx="10"/>
          </p:nvPr>
        </p:nvSpPr>
        <p:spPr/>
        <p:txBody>
          <a:bodyPr/>
          <a:lstStyle/>
          <a:p>
            <a:fld id="{9B9644A6-7BAA-4E28-8E64-3B38E6CAFDA4}" type="slidenum">
              <a:rPr lang="en-US" smtClean="0"/>
              <a:pPr/>
              <a:t>14</a:t>
            </a:fld>
            <a:endParaRPr lang="en-US" dirty="0"/>
          </a:p>
        </p:txBody>
      </p:sp>
    </p:spTree>
    <p:extLst>
      <p:ext uri="{BB962C8B-B14F-4D97-AF65-F5344CB8AC3E}">
        <p14:creationId xmlns:p14="http://schemas.microsoft.com/office/powerpoint/2010/main" val="287677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5379" rtl="0" eaLnBrk="1" fontAlgn="auto" latinLnBrk="0" hangingPunct="1">
              <a:lnSpc>
                <a:spcPct val="100000"/>
              </a:lnSpc>
              <a:spcBef>
                <a:spcPts val="0"/>
              </a:spcBef>
              <a:spcAft>
                <a:spcPts val="0"/>
              </a:spcAft>
              <a:buClrTx/>
              <a:buSzTx/>
              <a:buFontTx/>
              <a:buNone/>
              <a:tabLst/>
              <a:defRPr/>
            </a:pPr>
            <a:r>
              <a:rPr lang="en-US" dirty="0" smtClean="0"/>
              <a:t>Bullet #2 -- Districts, schools, and classroom teachers will determine their own curriculum, including what is taught throughout the year and how it is taught.</a:t>
            </a:r>
          </a:p>
          <a:p>
            <a:endParaRPr lang="en-US" dirty="0" smtClean="0"/>
          </a:p>
          <a:p>
            <a:pPr marL="0" marR="0" lvl="0" indent="0" algn="l" defTabSz="1025379" rtl="0" eaLnBrk="1" fontAlgn="auto" latinLnBrk="0" hangingPunct="1">
              <a:lnSpc>
                <a:spcPct val="100000"/>
              </a:lnSpc>
              <a:spcBef>
                <a:spcPts val="0"/>
              </a:spcBef>
              <a:spcAft>
                <a:spcPts val="0"/>
              </a:spcAft>
              <a:buClrTx/>
              <a:buSzTx/>
              <a:buFontTx/>
              <a:buNone/>
              <a:tabLst/>
              <a:defRPr/>
            </a:pPr>
            <a:r>
              <a:rPr lang="en-US" dirty="0" smtClean="0"/>
              <a:t>Bullet #3-- Countries</a:t>
            </a:r>
            <a:r>
              <a:rPr lang="en-US" baseline="0" dirty="0" smtClean="0"/>
              <a:t> include</a:t>
            </a:r>
            <a:r>
              <a:rPr lang="en-US" dirty="0" smtClean="0"/>
              <a:t>: Finland, South Korea, China, Canada, England, Hungary, Ireland, Japan and Singapore.</a:t>
            </a:r>
          </a:p>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16</a:t>
            </a:fld>
            <a:endParaRPr lang="en-US" dirty="0"/>
          </a:p>
        </p:txBody>
      </p:sp>
    </p:spTree>
    <p:extLst>
      <p:ext uri="{BB962C8B-B14F-4D97-AF65-F5344CB8AC3E}">
        <p14:creationId xmlns:p14="http://schemas.microsoft.com/office/powerpoint/2010/main" val="196529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xfrm>
            <a:off x="890588" y="696913"/>
            <a:ext cx="5229225" cy="3486150"/>
          </a:xfrm>
        </p:spPr>
      </p:sp>
      <p:sp>
        <p:nvSpPr>
          <p:cNvPr id="30723" name="Rectangle 2"/>
          <p:cNvSpPr>
            <a:spLocks noGrp="1" noChangeArrowheads="1"/>
          </p:cNvSpPr>
          <p:nvPr>
            <p:ph type="body" idx="1"/>
          </p:nvPr>
        </p:nvSpPr>
        <p:spPr>
          <a:noFill/>
          <a:ln w="9525"/>
        </p:spPr>
        <p:txBody>
          <a:bodyPr>
            <a:normAutofit fontScale="92500" lnSpcReduction="20000"/>
          </a:bodyPr>
          <a:lstStyle/>
          <a:p>
            <a:pPr eaLnBrk="1"/>
            <a:r>
              <a:rPr lang="en-US" sz="1200" b="0" i="0" u="none" strike="noStrike" kern="1200" baseline="0" dirty="0" smtClean="0">
                <a:solidFill>
                  <a:schemeClr val="tx1"/>
                </a:solidFill>
                <a:latin typeface="+mn-lt"/>
                <a:ea typeface="+mn-ea"/>
                <a:cs typeface="+mn-cs"/>
              </a:rPr>
              <a:t>States volunteered to be Lead State Partners for the development of the NGSS by way of a state partnership agreement signed by their chief state school officer and state board of education chair. The agreement included a commitment by states to convening, in-state, broad-based committee(s) ranging from 50 to 150 members to provide feedback and guidance to the state throughout the process. Twenty-six states signed on to be Lead State Partners.</a:t>
            </a:r>
            <a:endParaRPr lang="en-US" baseline="0" dirty="0" smtClean="0"/>
          </a:p>
          <a:p>
            <a:pPr eaLnBrk="1"/>
            <a:endParaRPr lang="en-US" baseline="0" dirty="0" smtClean="0"/>
          </a:p>
          <a:p>
            <a:pPr eaLnBrk="1"/>
            <a:r>
              <a:rPr lang="en-US" dirty="0" smtClean="0"/>
              <a:t>The writing team is truly led by the education community– most specifically K-12 educators and administrators that are in the classroom every day. The utility of the document is paramount and if the resulting standards aren’t useful in application, we would consider them a failed initiative. </a:t>
            </a:r>
          </a:p>
          <a:p>
            <a:pPr eaLnBrk="1"/>
            <a:endParaRPr lang="en-US" dirty="0" smtClean="0"/>
          </a:p>
          <a:p>
            <a:pPr eaLnBrk="1"/>
            <a:r>
              <a:rPr lang="en-US" dirty="0" smtClean="0"/>
              <a:t>Members of the writing team represent elementary, middle, and high school educators in both urban and rural communities. This prestigious group includes State Teachers of the Year, Einstein Fellows, Presidential Award for Excellence in Mathematics and Science Teaching winners and individuals who hold offices in their respective professional organizations.</a:t>
            </a:r>
          </a:p>
          <a:p>
            <a:pPr eaLnBrk="1"/>
            <a:endParaRPr lang="en-US" dirty="0" smtClean="0"/>
          </a:p>
          <a:p>
            <a:r>
              <a:rPr lang="en-US" dirty="0" smtClean="0"/>
              <a:t>The critical stakeholder team participated in all state and public reviews and </a:t>
            </a:r>
            <a:r>
              <a:rPr lang="en-US" dirty="0" smtClean="0">
                <a:effectLst/>
              </a:rPr>
              <a:t>The Critical Stakeholders are distinguished individuals and organizations that represent education, science, business and industry and who have interest in the Next Generation Science Standards. The members are drawn from all 50 states and have expertise in: </a:t>
            </a:r>
            <a:r>
              <a:rPr lang="en-US" sz="1200" kern="1200" dirty="0" smtClean="0">
                <a:solidFill>
                  <a:schemeClr val="tx1"/>
                </a:solidFill>
                <a:effectLst/>
                <a:latin typeface="+mn-lt"/>
                <a:ea typeface="+mn-ea"/>
                <a:cs typeface="+mn-cs"/>
              </a:rPr>
              <a:t>Elementary, middle and high school science from both urban and rural communities</a:t>
            </a:r>
          </a:p>
          <a:p>
            <a:r>
              <a:rPr lang="en-US" sz="1200" kern="1200" dirty="0" smtClean="0">
                <a:solidFill>
                  <a:schemeClr val="tx1"/>
                </a:solidFill>
                <a:effectLst/>
                <a:latin typeface="+mn-lt"/>
                <a:ea typeface="+mn-ea"/>
                <a:cs typeface="+mn-cs"/>
              </a:rPr>
              <a:t>Special education and English language acquisition,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Postsecondary education,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State standards and assessments,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Cognitive science, life science, physical science, earth/space science,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engineering/technology,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Mathematics and Literacy,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Business and industry,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Workforce development,</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Education policy</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0450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21</a:t>
            </a:fld>
            <a:endParaRPr lang="en-US" dirty="0"/>
          </a:p>
        </p:txBody>
      </p:sp>
    </p:spTree>
    <p:extLst>
      <p:ext uri="{BB962C8B-B14F-4D97-AF65-F5344CB8AC3E}">
        <p14:creationId xmlns:p14="http://schemas.microsoft.com/office/powerpoint/2010/main" val="196635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696913"/>
            <a:ext cx="5229225" cy="3486150"/>
          </a:xfrm>
        </p:spPr>
      </p:sp>
      <p:sp>
        <p:nvSpPr>
          <p:cNvPr id="3" name="Notes Placeholder 2"/>
          <p:cNvSpPr>
            <a:spLocks noGrp="1"/>
          </p:cNvSpPr>
          <p:nvPr>
            <p:ph type="body" idx="1"/>
          </p:nvPr>
        </p:nvSpPr>
        <p:spPr/>
        <p:txBody>
          <a:bodyPr/>
          <a:lstStyle/>
          <a:p>
            <a:pPr eaLnBrk="1" fontAlgn="auto" hangingPunct="1">
              <a:spcAft>
                <a:spcPts val="0"/>
              </a:spcAft>
              <a:buFont typeface="Arial"/>
              <a:buChar char="•"/>
              <a:defRPr/>
            </a:pPr>
            <a:r>
              <a:rPr lang="en-US" dirty="0" smtClean="0">
                <a:ea typeface="+mn-ea"/>
                <a:cs typeface="+mn-cs"/>
              </a:rPr>
              <a:t>First, it is built on the notion of learning progressions as a developmental progression.</a:t>
            </a:r>
          </a:p>
          <a:p>
            <a:pPr eaLnBrk="1" fontAlgn="auto" hangingPunct="1">
              <a:spcAft>
                <a:spcPts val="0"/>
              </a:spcAft>
              <a:buFont typeface="Arial"/>
              <a:buChar char="•"/>
              <a:defRPr/>
            </a:pPr>
            <a:r>
              <a:rPr lang="en-US" dirty="0" smtClean="0">
                <a:ea typeface="+mn-ea"/>
                <a:cs typeface="+mn-cs"/>
              </a:rPr>
              <a:t>Second, the framework focuses on a limited number of core ideas in science and engineering both within and across the disciplines.</a:t>
            </a:r>
          </a:p>
          <a:p>
            <a:pPr eaLnBrk="1" fontAlgn="auto" hangingPunct="1">
              <a:spcAft>
                <a:spcPts val="0"/>
              </a:spcAft>
              <a:buFont typeface="Arial"/>
              <a:buChar char="•"/>
              <a:defRPr/>
            </a:pPr>
            <a:r>
              <a:rPr lang="en-US" dirty="0" smtClean="0">
                <a:ea typeface="+mn-ea"/>
                <a:cs typeface="+mn-cs"/>
              </a:rPr>
              <a:t>Third, the framework emphasizes that learning about science and engineering involves integration of the knowledge of scientific explanations (i.e., content knowledge) and the practices needed to engage in scientific inquiry and engineering design.</a:t>
            </a:r>
          </a:p>
          <a:p>
            <a:endParaRPr lang="en-US" dirty="0"/>
          </a:p>
        </p:txBody>
      </p:sp>
      <p:sp>
        <p:nvSpPr>
          <p:cNvPr id="4" name="Slide Number Placeholder 3"/>
          <p:cNvSpPr>
            <a:spLocks noGrp="1"/>
          </p:cNvSpPr>
          <p:nvPr>
            <p:ph type="sldNum" sz="quarter" idx="10"/>
          </p:nvPr>
        </p:nvSpPr>
        <p:spPr/>
        <p:txBody>
          <a:bodyPr/>
          <a:lstStyle/>
          <a:p>
            <a:fld id="{9B9644A6-7BAA-4E28-8E64-3B38E6CAFDA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33074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8.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8.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8.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9.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9.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9.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436877"/>
      </p:ext>
    </p:extLst>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 name="Group 15"/>
          <p:cNvGrpSpPr/>
          <p:nvPr userDrawn="1"/>
        </p:nvGrpSpPr>
        <p:grpSpPr>
          <a:xfrm>
            <a:off x="0" y="-3388"/>
            <a:ext cx="10972800" cy="1374987"/>
            <a:chOff x="0" y="-3175"/>
            <a:chExt cx="9144000" cy="1289050"/>
          </a:xfrm>
        </p:grpSpPr>
        <p:pic>
          <p:nvPicPr>
            <p:cNvPr id="9" name="Picture 8" descr="_0013_14.jpg"/>
            <p:cNvPicPr>
              <a:picLocks noChangeAspect="1"/>
            </p:cNvPicPr>
            <p:nvPr/>
          </p:nvPicPr>
          <p:blipFill>
            <a:blip r:embed="rId2" cstate="print"/>
            <a:srcRect b="4275"/>
            <a:stretch>
              <a:fillRect/>
            </a:stretch>
          </p:blipFill>
          <p:spPr>
            <a:xfrm>
              <a:off x="0" y="0"/>
              <a:ext cx="9144000" cy="1282700"/>
            </a:xfrm>
            <a:prstGeom prst="rect">
              <a:avLst/>
            </a:prstGeom>
          </p:spPr>
        </p:pic>
        <p:sp>
          <p:nvSpPr>
            <p:cNvPr id="10"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5"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rgbClr val="9F9F9F"/>
                </a:solidFill>
              </a:defRPr>
            </a:lvl1pPr>
          </a:lstStyle>
          <a:p>
            <a:fld id="{FA7FE77C-AF48-3246-81CD-1FACB1FB746A}" type="slidenum">
              <a:rPr lang="en-US" smtClean="0"/>
              <a:pPr/>
              <a:t>‹#›</a:t>
            </a:fld>
            <a:endParaRPr lang="en-US" dirty="0"/>
          </a:p>
        </p:txBody>
      </p:sp>
      <p:sp>
        <p:nvSpPr>
          <p:cNvPr id="12" name="Title 1"/>
          <p:cNvSpPr>
            <a:spLocks noGrp="1"/>
          </p:cNvSpPr>
          <p:nvPr>
            <p:ph type="title"/>
          </p:nvPr>
        </p:nvSpPr>
        <p:spPr>
          <a:xfrm>
            <a:off x="1" y="-1"/>
            <a:ext cx="7315200" cy="1371600"/>
          </a:xfrm>
        </p:spPr>
        <p:txBody>
          <a:bodyPr/>
          <a:lstStyle/>
          <a:p>
            <a:r>
              <a:rPr lang="en-US" dirty="0" smtClean="0"/>
              <a:t>Click to edit Master title style</a:t>
            </a:r>
            <a:endParaRPr lang="en-US" dirty="0"/>
          </a:p>
        </p:txBody>
      </p:sp>
      <p:sp>
        <p:nvSpPr>
          <p:cNvPr id="13"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14"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3438686750"/>
      </p:ext>
    </p:extLst>
  </p:cSld>
  <p:clrMapOvr>
    <a:masterClrMapping/>
  </p:clrMapOvr>
  <p:transition spd="med" advClick="0">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latin typeface="Helvetica Light"/>
                <a:ea typeface="Helvetica Light"/>
                <a:cs typeface="Helvetica Light"/>
                <a:sym typeface="Helvetica Light"/>
              </a:defRPr>
            </a:lvl1pPr>
          </a:lstStyle>
          <a:p>
            <a:pPr>
              <a:defRPr/>
            </a:pPr>
            <a:fld id="{8490D324-32DB-4431-8D5D-0B2C9BE8A835}" type="slidenum">
              <a:rPr lang="en-US"/>
              <a:pPr>
                <a:defRPr/>
              </a:pPr>
              <a:t>‹#›</a:t>
            </a:fld>
            <a:endParaRPr lang="en-US" dirty="0"/>
          </a:p>
        </p:txBody>
      </p:sp>
    </p:spTree>
  </p:cSld>
  <p:clrMapOvr>
    <a:masterClrMapping/>
  </p:clrMapOvr>
  <p:transition spd="med" advClick="0">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E649C915-FB3B-4C54-9D64-552522BC3381}"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939"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939"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grpSp>
      <p:sp>
        <p:nvSpPr>
          <p:cNvPr id="3" name="Content Placeholder 2"/>
          <p:cNvSpPr>
            <a:spLocks noGrp="1"/>
          </p:cNvSpPr>
          <p:nvPr>
            <p:ph idx="1"/>
          </p:nvPr>
        </p:nvSpPr>
        <p:spPr/>
        <p:txBody>
          <a:bodyPr/>
          <a:lstStyle>
            <a:lvl3pPr marL="1043878" indent="202978">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1" y="6746090"/>
            <a:ext cx="1829693" cy="569119"/>
          </a:xfrm>
        </p:spPr>
        <p:txBody>
          <a:bodyPr rtlCol="0"/>
          <a:lstStyle>
            <a:lvl1pPr algn="r" hangingPunct="1">
              <a:defRPr sz="1400">
                <a:solidFill>
                  <a:prstClr val="white">
                    <a:lumMod val="65000"/>
                  </a:prstClr>
                </a:solidFill>
                <a:latin typeface="Helvetica Light"/>
                <a:ea typeface="Helvetica Light"/>
                <a:cs typeface="Helvetica Light"/>
                <a:sym typeface="Helvetica Light"/>
              </a:defRPr>
            </a:lvl1pPr>
          </a:lstStyle>
          <a:p>
            <a:pPr>
              <a:defRPr/>
            </a:pPr>
            <a:fld id="{D2B4DE3F-A288-4B6D-8923-8E5F943C3F90}" type="slidenum">
              <a:rPr lang="en-US"/>
              <a:pPr>
                <a:defRPr/>
              </a:pPr>
              <a:t>‹#›</a:t>
            </a:fld>
            <a:endParaRPr lang="en-US" dirty="0"/>
          </a:p>
        </p:txBody>
      </p:sp>
      <p:sp>
        <p:nvSpPr>
          <p:cNvPr id="10" name="Footer Placeholder 71"/>
          <p:cNvSpPr>
            <a:spLocks noGrp="1"/>
          </p:cNvSpPr>
          <p:nvPr userDrawn="1">
            <p:ph type="ftr" sz="quarter" idx="11"/>
          </p:nvPr>
        </p:nvSpPr>
        <p:spPr>
          <a:xfrm>
            <a:off x="0" y="6746090"/>
            <a:ext cx="8686354" cy="569119"/>
          </a:xfrm>
          <a:prstGeom prst="rect">
            <a:avLst/>
          </a:prstGeom>
        </p:spPr>
        <p:txBody>
          <a:bodyPr vert="horz" wrap="square" lIns="104388" tIns="52194" rIns="104388" bIns="52194" numCol="1" anchor="t" anchorCtr="0" compatLnSpc="1">
            <a:prstTxWarp prst="textNoShape">
              <a:avLst/>
            </a:prstTxWarp>
          </a:bodyPr>
          <a:lstStyle>
            <a:lvl1pPr algn="ctr" defTabSz="468939"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charset="0"/>
            </a:endParaRPr>
          </a:p>
          <a:p>
            <a:pPr>
              <a:defRPr/>
            </a:pPr>
            <a:r>
              <a:rPr lang="en-US" sz="2900" dirty="0" smtClean="0">
                <a:sym typeface="Helvetica Light" charset="0"/>
              </a:rPr>
              <a:t>Source:</a:t>
            </a:r>
          </a:p>
          <a:p>
            <a:pPr>
              <a:defRPr/>
            </a:pPr>
            <a:endParaRPr lang="en-US" sz="2900" dirty="0">
              <a:sym typeface="Helvetica Light" charset="0"/>
            </a:endParaRPr>
          </a:p>
        </p:txBody>
      </p:sp>
    </p:spTree>
  </p:cSld>
  <p:clrMapOvr>
    <a:masterClrMapping/>
  </p:clrMapOvr>
  <p:transition spd="med" advClick="0">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latin typeface="Helvetica Light"/>
                <a:ea typeface="Helvetica Light"/>
                <a:cs typeface="Helvetica Light"/>
                <a:sym typeface="Helvetica Light"/>
              </a:defRPr>
            </a:lvl1pPr>
          </a:lstStyle>
          <a:p>
            <a:pPr>
              <a:defRPr/>
            </a:pPr>
            <a:fld id="{12158FD0-92A2-4338-A46B-F13AA653734C}" type="slidenum">
              <a:rPr lang="en-US"/>
              <a:pPr>
                <a:defRPr/>
              </a:pPr>
              <a:t>‹#›</a:t>
            </a:fld>
            <a:endParaRPr lang="en-US" dirty="0"/>
          </a:p>
        </p:txBody>
      </p:sp>
      <p:sp>
        <p:nvSpPr>
          <p:cNvPr id="4" name="Footer Placeholder 71"/>
          <p:cNvSpPr>
            <a:spLocks noGrp="1"/>
          </p:cNvSpPr>
          <p:nvPr userDrawn="1">
            <p:ph type="ftr" sz="quarter" idx="11"/>
          </p:nvPr>
        </p:nvSpPr>
        <p:spPr>
          <a:xfrm>
            <a:off x="0" y="6746090"/>
            <a:ext cx="8686354" cy="569119"/>
          </a:xfrm>
          <a:prstGeom prst="rect">
            <a:avLst/>
          </a:prstGeom>
        </p:spPr>
        <p:txBody>
          <a:bodyPr vert="horz" wrap="square" lIns="104388" tIns="52194" rIns="104388" bIns="52194" numCol="1" anchor="t" anchorCtr="0" compatLnSpc="1">
            <a:prstTxWarp prst="textNoShape">
              <a:avLst/>
            </a:prstTxWarp>
          </a:bodyPr>
          <a:lstStyle>
            <a:lvl1pPr algn="ctr" defTabSz="468939"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charset="0"/>
            </a:endParaRPr>
          </a:p>
          <a:p>
            <a:pPr>
              <a:defRPr/>
            </a:pPr>
            <a:r>
              <a:rPr lang="en-US" sz="2900" dirty="0" smtClean="0">
                <a:sym typeface="Helvetica Light" charset="0"/>
              </a:rPr>
              <a:t>Source:</a:t>
            </a:r>
          </a:p>
          <a:p>
            <a:pPr>
              <a:defRPr/>
            </a:pPr>
            <a:endParaRPr lang="en-US" sz="2900" dirty="0">
              <a:sym typeface="Helvetica Light" charset="0"/>
            </a:endParaRPr>
          </a:p>
        </p:txBody>
      </p:sp>
    </p:spTree>
  </p:cSld>
  <p:clrMapOvr>
    <a:masterClrMapping/>
  </p:clrMapOvr>
  <p:transition spd="med" advClick="0">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38" y="6661555"/>
            <a:ext cx="3474541" cy="508397"/>
          </a:xfrm>
          <a:prstGeom prst="rect">
            <a:avLst/>
          </a:prstGeom>
        </p:spPr>
        <p:txBody>
          <a:bodyPr vert="horz" wrap="square" lIns="104388" tIns="52194" rIns="104388" bIns="52194" numCol="1" anchor="t" anchorCtr="0" compatLnSpc="1">
            <a:prstTxWarp prst="textNoShape">
              <a:avLst/>
            </a:prstTxWarp>
          </a:bodyPr>
          <a:lstStyle>
            <a:lvl1pPr algn="ctr" defTabSz="468939" fontAlgn="base" hangingPunct="0">
              <a:spcBef>
                <a:spcPct val="0"/>
              </a:spcBef>
              <a:spcAft>
                <a:spcPct val="0"/>
              </a:spcAft>
              <a:defRPr/>
            </a:lvl1pPr>
          </a:lstStyle>
          <a:p>
            <a:pPr>
              <a:defRPr/>
            </a:pPr>
            <a:endParaRPr lang="en-US" sz="2900" dirty="0">
              <a:solidFill>
                <a:srgbClr val="000000"/>
              </a:solidFill>
              <a:latin typeface="Helvetica Light" charset="0"/>
              <a:sym typeface="Helvetica Light" charset="0"/>
            </a:endParaRPr>
          </a:p>
        </p:txBody>
      </p:sp>
      <p:sp>
        <p:nvSpPr>
          <p:cNvPr id="3" name="Rectangle 6"/>
          <p:cNvSpPr>
            <a:spLocks noGrp="1" noChangeArrowheads="1"/>
          </p:cNvSpPr>
          <p:nvPr>
            <p:ph type="sldNum" sz="quarter" idx="11"/>
          </p:nvPr>
        </p:nvSpPr>
        <p:spPr/>
        <p:txBody>
          <a:bodyPr rtlCol="0"/>
          <a:lstStyle>
            <a:lvl1pPr hangingPunct="1">
              <a:defRPr>
                <a:latin typeface="Helvetica Light"/>
                <a:ea typeface="Helvetica Light"/>
                <a:cs typeface="Helvetica Light"/>
                <a:sym typeface="Helvetica Light"/>
              </a:defRPr>
            </a:lvl1pPr>
          </a:lstStyle>
          <a:p>
            <a:pPr>
              <a:defRPr/>
            </a:pPr>
            <a:fld id="{BE714CCA-C8BD-447E-B99C-11EE7B316864}"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473" tIns="52237" rIns="104473" bIns="5223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298FEDDA-5A3C-4F22-BCD5-1B2C677A9E71}"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7" y="464625"/>
            <a:ext cx="8596610" cy="736436"/>
          </a:xfrm>
          <a:prstGeom prst="rect">
            <a:avLst/>
          </a:prstGeom>
          <a:noFill/>
          <a:ln>
            <a:noFill/>
          </a:ln>
          <a:extLst/>
        </p:spPr>
        <p:txBody>
          <a:bodyPr lIns="104473" tIns="52237" rIns="104473" bIns="5223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347"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6" y="285751"/>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73" tIns="52237" rIns="104473" bIns="5223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24B21B3E-5A20-40E9-9362-9264637189B2}"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5"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DD73A642-81EE-48D3-9D01-F7D6B7BDC71F}"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6F6C0A0C-91FE-4ED3-90C1-BEB3199D78CF}"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1"/>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4377BE9-0B85-4B58-BB78-28C7F45E96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66520"/>
      </p:ext>
    </p:extLst>
  </p:cSld>
  <p:clrMapOvr>
    <a:masterClrMapping/>
  </p:clrMapOvr>
  <p:transition spd="med" advClick="0">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808360D-A3EB-44DC-9610-85D934BC2996}"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CF49802-6D91-44FB-BCE1-A9B67507A977}"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0E4E65CE-E059-4399-89CB-60B131307FD1}" type="slidenum">
              <a:rPr lang="en-US"/>
              <a:pPr>
                <a:defRPr/>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4EC5E39-0C26-4E5B-8793-B8F2A5CF64EA}"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7" y="464625"/>
            <a:ext cx="8596610" cy="736436"/>
          </a:xfrm>
          <a:prstGeom prst="rect">
            <a:avLst/>
          </a:prstGeom>
          <a:noFill/>
          <a:ln>
            <a:noFill/>
          </a:ln>
          <a:extLst/>
        </p:spPr>
        <p:txBody>
          <a:bodyPr lIns="104473" tIns="52237" rIns="104473" bIns="5223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347"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6" y="285751"/>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73" tIns="52237" rIns="104473" bIns="5223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86924C5C-0D5D-4E17-8C7C-8F778024F315}"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5"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D02BD1F0-A4E2-4507-A1D8-3E4B27202BB2}" type="slidenum">
              <a:rPr lang="en-US"/>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5D4ED7FF-2633-4799-8B50-92B5598C0684}" type="slidenum">
              <a:rPr lang="en-US"/>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1"/>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EAC472F-D10C-47C3-9845-72778270A241}" type="slidenum">
              <a:rPr lang="en-US"/>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C681462-89DB-4A51-A638-7323293CC6FC}"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63912622-C5BA-4A13-90D2-87E8667B6B3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Title Placeholder 23"/>
          <p:cNvSpPr>
            <a:spLocks noGrp="1"/>
          </p:cNvSpPr>
          <p:nvPr>
            <p:ph type="title"/>
          </p:nvPr>
        </p:nvSpPr>
        <p:spPr>
          <a:xfrm>
            <a:off x="1" y="-1"/>
            <a:ext cx="7315200" cy="1371600"/>
          </a:xfrm>
          <a:prstGeom prst="rect">
            <a:avLst/>
          </a:prstGeom>
        </p:spPr>
        <p:txBody>
          <a:bodyPr vert="horz" lIns="104314" tIns="52155" rIns="104314" bIns="52155" rtlCol="0" anchor="ctr">
            <a:normAutofit/>
          </a:bodyPr>
          <a:lstStyle/>
          <a:p>
            <a:r>
              <a:rPr lang="en-US" dirty="0" smtClean="0"/>
              <a:t>Click to edit Master title style</a:t>
            </a:r>
            <a:endParaRPr lang="en-US" dirty="0"/>
          </a:p>
        </p:txBody>
      </p:sp>
      <p:sp>
        <p:nvSpPr>
          <p:cNvPr id="5"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rgbClr val="9F9F9F"/>
                </a:solidFill>
              </a:defRPr>
            </a:lvl1pPr>
          </a:lstStyle>
          <a:p>
            <a:fld id="{FA7FE77C-AF48-3246-81CD-1FACB1FB746A}" type="slidenum">
              <a:rPr lang="en-US" smtClean="0"/>
              <a:pPr/>
              <a:t>‹#›</a:t>
            </a:fld>
            <a:endParaRPr lang="en-US" dirty="0"/>
          </a:p>
        </p:txBody>
      </p:sp>
      <p:sp>
        <p:nvSpPr>
          <p:cNvPr id="7"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3799239599"/>
      </p:ext>
    </p:extLst>
  </p:cSld>
  <p:clrMapOvr>
    <a:masterClrMapping/>
  </p:clrMapOvr>
  <p:transition spd="med" advClick="0">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14E404C-449D-4073-B67B-6982E92670CD}"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3FF8BF8-AD10-4B20-ADCC-A3214C3892D4}"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A0D7DDEC-E583-4FAF-BCBB-70DE762D5550}" type="slidenum">
              <a:rPr lang="en-US"/>
              <a:pPr>
                <a:defRPr/>
              </a:pPr>
              <a:t>‹#›</a:t>
            </a:fld>
            <a:endParaRPr lang="en-US" dirty="0"/>
          </a:p>
        </p:txBody>
      </p:sp>
    </p:spTree>
  </p:cSld>
  <p:clrMapOvr>
    <a:masterClrMapping/>
  </p:clrMapOvr>
  <p:transition spd="med" advClick="0">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CB378830-4637-473E-B86D-7F9BF8919F46}" type="slidenum">
              <a:rPr lang="en-US"/>
              <a:pPr>
                <a:defRPr/>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9347"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9347"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grpSp>
      <p:sp>
        <p:nvSpPr>
          <p:cNvPr id="3" name="Content Placeholder 2"/>
          <p:cNvSpPr>
            <a:spLocks noGrp="1"/>
          </p:cNvSpPr>
          <p:nvPr>
            <p:ph idx="1"/>
          </p:nvPr>
        </p:nvSpPr>
        <p:spPr/>
        <p:txBody>
          <a:bodyPr/>
          <a:lstStyle>
            <a:lvl3pPr marL="1044789" indent="20315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84" y="6746083"/>
            <a:ext cx="1829693" cy="569119"/>
          </a:xfrm>
        </p:spPr>
        <p:txBody>
          <a:bodyPr rtlCol="0"/>
          <a:lstStyle>
            <a:lvl1pPr algn="r" hangingPunct="1">
              <a:defRPr sz="1400">
                <a:solidFill>
                  <a:prstClr val="white">
                    <a:lumMod val="65000"/>
                  </a:prstClr>
                </a:solidFill>
              </a:defRPr>
            </a:lvl1pPr>
          </a:lstStyle>
          <a:p>
            <a:pPr>
              <a:defRPr/>
            </a:pPr>
            <a:fld id="{807B307B-1014-43F0-98AD-7D9136FB7B3C}" type="slidenum">
              <a:rPr lang="en-US"/>
              <a:pPr>
                <a:defRPr/>
              </a:pPr>
              <a:t>‹#›</a:t>
            </a:fld>
            <a:endParaRPr lang="en-US" dirty="0"/>
          </a:p>
        </p:txBody>
      </p:sp>
      <p:sp>
        <p:nvSpPr>
          <p:cNvPr id="10" name="Footer Placeholder 71"/>
          <p:cNvSpPr>
            <a:spLocks noGrp="1"/>
          </p:cNvSpPr>
          <p:nvPr userDrawn="1">
            <p:ph type="ftr" sz="quarter" idx="11"/>
          </p:nvPr>
        </p:nvSpPr>
        <p:spPr>
          <a:xfrm>
            <a:off x="0" y="6746083"/>
            <a:ext cx="8686354" cy="569119"/>
          </a:xfrm>
          <a:prstGeom prst="rect">
            <a:avLst/>
          </a:prstGeom>
        </p:spPr>
        <p:txBody>
          <a:bodyPr vert="horz" wrap="square" lIns="104479" tIns="52240" rIns="104479" bIns="52240" numCol="1" anchor="t" anchorCtr="0" compatLnSpc="1">
            <a:prstTxWarp prst="textNoShape">
              <a:avLst/>
            </a:prstTxWarp>
          </a:bodyPr>
          <a:lstStyle>
            <a:lvl1pPr algn="ctr" defTabSz="468072" fontAlgn="base" hangingPunct="0">
              <a:spcBef>
                <a:spcPct val="0"/>
              </a:spcBef>
              <a:spcAft>
                <a:spcPct val="0"/>
              </a:spcAft>
              <a:defRPr b="1">
                <a:solidFill>
                  <a:srgbClr val="E4A11B"/>
                </a:solidFill>
                <a:latin typeface="Arial" pitchFamily="34" charset="0"/>
                <a:ea typeface="Helvetica Light"/>
                <a:cs typeface="Arial" pitchFamily="34" charset="0"/>
                <a:sym typeface="Helvetica Light"/>
              </a:defRPr>
            </a:lvl1pPr>
          </a:lstStyle>
          <a:p>
            <a:pPr>
              <a:defRPr/>
            </a:pPr>
            <a:endParaRPr lang="en-US" sz="2900" dirty="0" smtClean="0"/>
          </a:p>
          <a:p>
            <a:pPr>
              <a:defRPr/>
            </a:pPr>
            <a:r>
              <a:rPr lang="en-US" sz="2900" dirty="0" smtClean="0"/>
              <a:t>Source:</a:t>
            </a:r>
          </a:p>
          <a:p>
            <a:pPr>
              <a:defRPr/>
            </a:pPr>
            <a:endParaRPr lang="en-US" sz="2900" dirty="0"/>
          </a:p>
        </p:txBody>
      </p:sp>
    </p:spTree>
  </p:cSld>
  <p:clrMapOvr>
    <a:masterClrMapping/>
  </p:clrMapOvr>
  <p:transition spd="med" advClick="0">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8AC127C6-1D20-4D5B-941C-9064481E1097}" type="slidenum">
              <a:rPr lang="en-US"/>
              <a:pPr>
                <a:defRPr/>
              </a:pPr>
              <a:t>‹#›</a:t>
            </a:fld>
            <a:endParaRPr lang="en-US" dirty="0"/>
          </a:p>
        </p:txBody>
      </p:sp>
      <p:sp>
        <p:nvSpPr>
          <p:cNvPr id="4" name="Footer Placeholder 71"/>
          <p:cNvSpPr>
            <a:spLocks noGrp="1"/>
          </p:cNvSpPr>
          <p:nvPr userDrawn="1">
            <p:ph type="ftr" sz="quarter" idx="11"/>
          </p:nvPr>
        </p:nvSpPr>
        <p:spPr>
          <a:xfrm>
            <a:off x="0" y="6746083"/>
            <a:ext cx="8686354" cy="569119"/>
          </a:xfrm>
          <a:prstGeom prst="rect">
            <a:avLst/>
          </a:prstGeom>
        </p:spPr>
        <p:txBody>
          <a:bodyPr vert="horz" wrap="square" lIns="104479" tIns="52240" rIns="104479" bIns="52240" numCol="1" anchor="t" anchorCtr="0" compatLnSpc="1">
            <a:prstTxWarp prst="textNoShape">
              <a:avLst/>
            </a:prstTxWarp>
          </a:bodyPr>
          <a:lstStyle>
            <a:lvl1pPr algn="ctr" defTabSz="468072" fontAlgn="base" hangingPunct="0">
              <a:spcBef>
                <a:spcPct val="0"/>
              </a:spcBef>
              <a:spcAft>
                <a:spcPct val="0"/>
              </a:spcAft>
              <a:defRPr b="1">
                <a:solidFill>
                  <a:srgbClr val="E4A11B"/>
                </a:solidFill>
                <a:latin typeface="Arial" pitchFamily="34" charset="0"/>
                <a:ea typeface="Helvetica Light"/>
                <a:cs typeface="Arial" pitchFamily="34" charset="0"/>
                <a:sym typeface="Helvetica Light"/>
              </a:defRPr>
            </a:lvl1pPr>
          </a:lstStyle>
          <a:p>
            <a:pPr>
              <a:defRPr/>
            </a:pPr>
            <a:endParaRPr lang="en-US" sz="2900" dirty="0" smtClean="0"/>
          </a:p>
          <a:p>
            <a:pPr>
              <a:defRPr/>
            </a:pPr>
            <a:r>
              <a:rPr lang="en-US" sz="2900" dirty="0" smtClean="0"/>
              <a:t>Source:</a:t>
            </a:r>
          </a:p>
          <a:p>
            <a:pPr>
              <a:defRPr/>
            </a:pPr>
            <a:endParaRPr lang="en-US" sz="2900" dirty="0"/>
          </a:p>
        </p:txBody>
      </p:sp>
    </p:spTree>
  </p:cSld>
  <p:clrMapOvr>
    <a:masterClrMapping/>
  </p:clrMapOvr>
  <p:transition spd="med" advClick="0">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31" y="6661548"/>
            <a:ext cx="3474541" cy="508397"/>
          </a:xfrm>
          <a:prstGeom prst="rect">
            <a:avLst/>
          </a:prstGeom>
        </p:spPr>
        <p:txBody>
          <a:bodyPr vert="horz" wrap="square" lIns="104479" tIns="52240" rIns="104479" bIns="52240" numCol="1" anchor="t" anchorCtr="0" compatLnSpc="1">
            <a:prstTxWarp prst="textNoShape">
              <a:avLst/>
            </a:prstTxWarp>
          </a:bodyPr>
          <a:lstStyle>
            <a:lvl1pPr algn="ctr" defTabSz="468072" fontAlgn="base" hangingPunct="0">
              <a:spcBef>
                <a:spcPct val="0"/>
              </a:spcBef>
              <a:spcAft>
                <a:spcPct val="0"/>
              </a:spcAft>
              <a:defRPr>
                <a:latin typeface="Helvetica Light"/>
                <a:ea typeface="Helvetica Light"/>
                <a:cs typeface="Helvetica Light"/>
                <a:sym typeface="Helvetica Light"/>
              </a:defRPr>
            </a:lvl1pPr>
          </a:lstStyle>
          <a:p>
            <a:pPr>
              <a:defRPr/>
            </a:pPr>
            <a:endParaRPr lang="en-US" sz="2900" dirty="0">
              <a:solidFill>
                <a:srgbClr val="000000"/>
              </a:solidFill>
            </a:endParaRPr>
          </a:p>
        </p:txBody>
      </p:sp>
      <p:sp>
        <p:nvSpPr>
          <p:cNvPr id="3" name="Rectangle 6"/>
          <p:cNvSpPr>
            <a:spLocks noGrp="1" noChangeArrowheads="1"/>
          </p:cNvSpPr>
          <p:nvPr>
            <p:ph type="sldNum" sz="quarter" idx="11"/>
          </p:nvPr>
        </p:nvSpPr>
        <p:spPr/>
        <p:txBody>
          <a:bodyPr rtlCol="0"/>
          <a:lstStyle>
            <a:lvl1pPr hangingPunct="1">
              <a:defRPr/>
            </a:lvl1pPr>
          </a:lstStyle>
          <a:p>
            <a:pPr>
              <a:defRPr/>
            </a:pPr>
            <a:fld id="{BEDCB6A0-322C-424D-8AB6-0771850789A7}"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425" y="2272905"/>
            <a:ext cx="9327952" cy="15680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6188" y="4145765"/>
            <a:ext cx="7680425" cy="1869281"/>
          </a:xfrm>
        </p:spPr>
        <p:txBody>
          <a:bodyPr/>
          <a:lstStyle>
            <a:lvl1pPr marL="0" indent="0" algn="ctr">
              <a:buNone/>
              <a:defRPr/>
            </a:lvl1pPr>
            <a:lvl2pPr marL="367208" indent="0" algn="ctr">
              <a:buNone/>
              <a:defRPr/>
            </a:lvl2pPr>
            <a:lvl3pPr marL="734419" indent="0" algn="ctr">
              <a:buNone/>
              <a:defRPr/>
            </a:lvl3pPr>
            <a:lvl4pPr marL="1101627" indent="0" algn="ctr">
              <a:buNone/>
              <a:defRPr/>
            </a:lvl4pPr>
            <a:lvl5pPr marL="1468838" indent="0" algn="ctr">
              <a:buNone/>
              <a:defRPr/>
            </a:lvl5pPr>
            <a:lvl6pPr marL="1836049" indent="0" algn="ctr">
              <a:buNone/>
              <a:defRPr/>
            </a:lvl6pPr>
            <a:lvl7pPr marL="2203258" indent="0" algn="ctr">
              <a:buNone/>
              <a:defRPr/>
            </a:lvl7pPr>
            <a:lvl8pPr marL="2570470" indent="0" algn="ctr">
              <a:buNone/>
              <a:defRPr/>
            </a:lvl8pPr>
            <a:lvl9pPr marL="2937680" indent="0" algn="ctr">
              <a:buNone/>
              <a:defRPr/>
            </a:lvl9pPr>
          </a:lstStyle>
          <a:p>
            <a:r>
              <a:rPr lang="en-US" smtClean="0"/>
              <a:t>Click to edit Master subtitle style</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627" y="4700589"/>
            <a:ext cx="9326611" cy="1452563"/>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866627" y="3100387"/>
            <a:ext cx="9326611" cy="1600201"/>
          </a:xfrm>
        </p:spPr>
        <p:txBody>
          <a:bodyPr anchor="b"/>
          <a:lstStyle>
            <a:lvl1pPr marL="0" indent="0">
              <a:buNone/>
              <a:defRPr sz="1600"/>
            </a:lvl1pPr>
            <a:lvl2pPr marL="367208" indent="0">
              <a:buNone/>
              <a:defRPr sz="1400"/>
            </a:lvl2pPr>
            <a:lvl3pPr marL="734419" indent="0">
              <a:buNone/>
              <a:defRPr sz="1300"/>
            </a:lvl3pPr>
            <a:lvl4pPr marL="1101627" indent="0">
              <a:buNone/>
              <a:defRPr sz="1100"/>
            </a:lvl4pPr>
            <a:lvl5pPr marL="1468838" indent="0">
              <a:buNone/>
              <a:defRPr sz="1100"/>
            </a:lvl5pPr>
            <a:lvl6pPr marL="1836049" indent="0">
              <a:buNone/>
              <a:defRPr sz="1100"/>
            </a:lvl6pPr>
            <a:lvl7pPr marL="2203258" indent="0">
              <a:buNone/>
              <a:defRPr sz="1100"/>
            </a:lvl7pPr>
            <a:lvl8pPr marL="2570470" indent="0">
              <a:buNone/>
              <a:defRPr sz="1100"/>
            </a:lvl8pPr>
            <a:lvl9pPr marL="2937680" indent="0">
              <a:buNone/>
              <a:defRPr sz="11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386"/>
            <a:ext cx="10972800" cy="1374987"/>
            <a:chOff x="0" y="-3175"/>
            <a:chExt cx="9144000" cy="1289050"/>
          </a:xfrm>
        </p:grpSpPr>
        <p:pic>
          <p:nvPicPr>
            <p:cNvPr id="4" name="Picture 12" descr="_0013_14.jpg"/>
            <p:cNvPicPr>
              <a:picLocks noChangeAspect="1"/>
            </p:cNvPicPr>
            <p:nvPr/>
          </p:nvPicPr>
          <p:blipFill>
            <a:blip r:embed="rId2" cstate="print">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grpSp>
      <p:sp>
        <p:nvSpPr>
          <p:cNvPr id="12" name="Title 1"/>
          <p:cNvSpPr>
            <a:spLocks noGrp="1"/>
          </p:cNvSpPr>
          <p:nvPr>
            <p:ph type="title"/>
          </p:nvPr>
        </p:nvSpPr>
        <p:spPr>
          <a:xfrm>
            <a:off x="1" y="-1"/>
            <a:ext cx="7315200" cy="1371600"/>
          </a:xfr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400">
                <a:solidFill>
                  <a:srgbClr val="9F9F9F"/>
                </a:solidFill>
              </a:defRPr>
            </a:lvl1pPr>
          </a:lstStyle>
          <a:p>
            <a:pPr>
              <a:defRPr/>
            </a:pPr>
            <a:fld id="{F0564E47-DF12-4CC9-A40C-7F833E8E9E67}"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663088299"/>
      </p:ext>
    </p:extLst>
  </p:cSld>
  <p:clrMapOvr>
    <a:masterClrMapping/>
  </p:clrMapOvr>
  <p:transition spd="med" advClick="0">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1564" y="2076459"/>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0694" y="2076459"/>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177" y="292894"/>
            <a:ext cx="9874448"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9177" y="1637110"/>
            <a:ext cx="4847481" cy="682229"/>
          </a:xfrm>
        </p:spPr>
        <p:txBody>
          <a:bodyPr anchor="b"/>
          <a:lstStyle>
            <a:lvl1pPr marL="0" indent="0">
              <a:buNone/>
              <a:defRPr sz="1900" b="1"/>
            </a:lvl1pPr>
            <a:lvl2pPr marL="367208" indent="0">
              <a:buNone/>
              <a:defRPr sz="1600" b="1"/>
            </a:lvl2pPr>
            <a:lvl3pPr marL="734419" indent="0">
              <a:buNone/>
              <a:defRPr sz="1400" b="1"/>
            </a:lvl3pPr>
            <a:lvl4pPr marL="1101627" indent="0">
              <a:buNone/>
              <a:defRPr sz="1300" b="1"/>
            </a:lvl4pPr>
            <a:lvl5pPr marL="1468838" indent="0">
              <a:buNone/>
              <a:defRPr sz="1300" b="1"/>
            </a:lvl5pPr>
            <a:lvl6pPr marL="1836049" indent="0">
              <a:buNone/>
              <a:defRPr sz="1300" b="1"/>
            </a:lvl6pPr>
            <a:lvl7pPr marL="2203258" indent="0">
              <a:buNone/>
              <a:defRPr sz="1300" b="1"/>
            </a:lvl7pPr>
            <a:lvl8pPr marL="2570470" indent="0">
              <a:buNone/>
              <a:defRPr sz="1300" b="1"/>
            </a:lvl8pPr>
            <a:lvl9pPr marL="293768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49177" y="2319338"/>
            <a:ext cx="4847481"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3466" y="1637110"/>
            <a:ext cx="4850159" cy="682229"/>
          </a:xfrm>
        </p:spPr>
        <p:txBody>
          <a:bodyPr anchor="b"/>
          <a:lstStyle>
            <a:lvl1pPr marL="0" indent="0">
              <a:buNone/>
              <a:defRPr sz="1900" b="1"/>
            </a:lvl1pPr>
            <a:lvl2pPr marL="367208" indent="0">
              <a:buNone/>
              <a:defRPr sz="1600" b="1"/>
            </a:lvl2pPr>
            <a:lvl3pPr marL="734419" indent="0">
              <a:buNone/>
              <a:defRPr sz="1400" b="1"/>
            </a:lvl3pPr>
            <a:lvl4pPr marL="1101627" indent="0">
              <a:buNone/>
              <a:defRPr sz="1300" b="1"/>
            </a:lvl4pPr>
            <a:lvl5pPr marL="1468838" indent="0">
              <a:buNone/>
              <a:defRPr sz="1300" b="1"/>
            </a:lvl5pPr>
            <a:lvl6pPr marL="1836049" indent="0">
              <a:buNone/>
              <a:defRPr sz="1300" b="1"/>
            </a:lvl6pPr>
            <a:lvl7pPr marL="2203258" indent="0">
              <a:buNone/>
              <a:defRPr sz="1300" b="1"/>
            </a:lvl7pPr>
            <a:lvl8pPr marL="2570470" indent="0">
              <a:buNone/>
              <a:defRPr sz="1300" b="1"/>
            </a:lvl8pPr>
            <a:lvl9pPr marL="293768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573466" y="2319338"/>
            <a:ext cx="4850159"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9186" y="291713"/>
            <a:ext cx="3609827" cy="123944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4290269" y="291705"/>
            <a:ext cx="6133356" cy="6242447"/>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9186" y="1531144"/>
            <a:ext cx="3609827" cy="5003006"/>
          </a:xfrm>
        </p:spPr>
        <p:txBody>
          <a:bodyPr/>
          <a:lstStyle>
            <a:lvl1pPr marL="0" indent="0">
              <a:buNone/>
              <a:defRPr sz="1100"/>
            </a:lvl1pPr>
            <a:lvl2pPr marL="367208" indent="0">
              <a:buNone/>
              <a:defRPr sz="900"/>
            </a:lvl2pPr>
            <a:lvl3pPr marL="734419" indent="0">
              <a:buNone/>
              <a:defRPr sz="800"/>
            </a:lvl3pPr>
            <a:lvl4pPr marL="1101627" indent="0">
              <a:buNone/>
              <a:defRPr sz="700"/>
            </a:lvl4pPr>
            <a:lvl5pPr marL="1468838" indent="0">
              <a:buNone/>
              <a:defRPr sz="700"/>
            </a:lvl5pPr>
            <a:lvl6pPr marL="1836049" indent="0">
              <a:buNone/>
              <a:defRPr sz="700"/>
            </a:lvl6pPr>
            <a:lvl7pPr marL="2203258" indent="0">
              <a:buNone/>
              <a:defRPr sz="700"/>
            </a:lvl7pPr>
            <a:lvl8pPr marL="2570470" indent="0">
              <a:buNone/>
              <a:defRPr sz="700"/>
            </a:lvl8pPr>
            <a:lvl9pPr marL="2937680" indent="0">
              <a:buNone/>
              <a:defRPr sz="700"/>
            </a:lvl9pPr>
          </a:lstStyle>
          <a:p>
            <a:pPr lvl="0"/>
            <a:r>
              <a:rPr lang="en-US" smtClean="0"/>
              <a:t>Click to edit Master text styles</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171" y="5120879"/>
            <a:ext cx="6583413" cy="604838"/>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2151171" y="653653"/>
            <a:ext cx="6583413" cy="4388645"/>
          </a:xfrm>
        </p:spPr>
        <p:txBody>
          <a:bodyPr/>
          <a:lstStyle>
            <a:lvl1pPr marL="0" indent="0">
              <a:buNone/>
              <a:defRPr sz="2500"/>
            </a:lvl1pPr>
            <a:lvl2pPr marL="367208" indent="0">
              <a:buNone/>
              <a:defRPr sz="2200"/>
            </a:lvl2pPr>
            <a:lvl3pPr marL="734419" indent="0">
              <a:buNone/>
              <a:defRPr sz="1900"/>
            </a:lvl3pPr>
            <a:lvl4pPr marL="1101627" indent="0">
              <a:buNone/>
              <a:defRPr sz="1600"/>
            </a:lvl4pPr>
            <a:lvl5pPr marL="1468838" indent="0">
              <a:buNone/>
              <a:defRPr sz="1600"/>
            </a:lvl5pPr>
            <a:lvl6pPr marL="1836049" indent="0">
              <a:buNone/>
              <a:defRPr sz="1600"/>
            </a:lvl6pPr>
            <a:lvl7pPr marL="2203258" indent="0">
              <a:buNone/>
              <a:defRPr sz="1600"/>
            </a:lvl7pPr>
            <a:lvl8pPr marL="2570470" indent="0">
              <a:buNone/>
              <a:defRPr sz="1600"/>
            </a:lvl8pPr>
            <a:lvl9pPr marL="2937680" indent="0">
              <a:buNone/>
              <a:defRPr sz="1600"/>
            </a:lvl9pPr>
          </a:lstStyle>
          <a:p>
            <a:pPr lvl="0"/>
            <a:endParaRPr lang="en-US" noProof="0" dirty="0" smtClean="0">
              <a:sym typeface="Helvetica Light" charset="0"/>
            </a:endParaRPr>
          </a:p>
        </p:txBody>
      </p:sp>
      <p:sp>
        <p:nvSpPr>
          <p:cNvPr id="4" name="Text Placeholder 3"/>
          <p:cNvSpPr>
            <a:spLocks noGrp="1"/>
          </p:cNvSpPr>
          <p:nvPr>
            <p:ph type="body" sz="half" idx="2"/>
          </p:nvPr>
        </p:nvSpPr>
        <p:spPr>
          <a:xfrm>
            <a:off x="2151171" y="5725718"/>
            <a:ext cx="6583413" cy="858440"/>
          </a:xfrm>
        </p:spPr>
        <p:txBody>
          <a:bodyPr/>
          <a:lstStyle>
            <a:lvl1pPr marL="0" indent="0">
              <a:buNone/>
              <a:defRPr sz="1100"/>
            </a:lvl1pPr>
            <a:lvl2pPr marL="367208" indent="0">
              <a:buNone/>
              <a:defRPr sz="900"/>
            </a:lvl2pPr>
            <a:lvl3pPr marL="734419" indent="0">
              <a:buNone/>
              <a:defRPr sz="800"/>
            </a:lvl3pPr>
            <a:lvl4pPr marL="1101627" indent="0">
              <a:buNone/>
              <a:defRPr sz="700"/>
            </a:lvl4pPr>
            <a:lvl5pPr marL="1468838" indent="0">
              <a:buNone/>
              <a:defRPr sz="700"/>
            </a:lvl5pPr>
            <a:lvl6pPr marL="1836049" indent="0">
              <a:buNone/>
              <a:defRPr sz="700"/>
            </a:lvl6pPr>
            <a:lvl7pPr marL="2203258" indent="0">
              <a:buNone/>
              <a:defRPr sz="700"/>
            </a:lvl7pPr>
            <a:lvl8pPr marL="2570470" indent="0">
              <a:buNone/>
              <a:defRPr sz="700"/>
            </a:lvl8pPr>
            <a:lvl9pPr marL="2937680" indent="0">
              <a:buNone/>
              <a:defRPr sz="7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3818" y="190500"/>
            <a:ext cx="2207420" cy="6172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1572" y="190500"/>
            <a:ext cx="6493670" cy="6172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4"/>
          <p:cNvSpPr>
            <a:spLocks noGrp="1"/>
          </p:cNvSpPr>
          <p:nvPr>
            <p:ph type="sldNum" sz="quarter" idx="10"/>
          </p:nvPr>
        </p:nvSpPr>
        <p:spPr>
          <a:xfrm>
            <a:off x="8320683" y="6877050"/>
            <a:ext cx="1829693" cy="569119"/>
          </a:xfrm>
          <a:prstGeom prst="rect">
            <a:avLst/>
          </a:prstGeom>
        </p:spPr>
        <p:txBody>
          <a:bodyPr vert="horz" wrap="square" lIns="104492" tIns="52246" rIns="104492" bIns="52246" numCol="1" anchor="ctr" anchorCtr="0" compatLnSpc="1">
            <a:prstTxWarp prst="textNoShape">
              <a:avLst/>
            </a:prstTxWarp>
          </a:bodyPr>
          <a:lstStyle>
            <a:lvl1pPr algn="r">
              <a:defRPr sz="1400" b="1">
                <a:solidFill>
                  <a:srgbClr val="FFFFFF"/>
                </a:solidFill>
                <a:latin typeface="Arial" pitchFamily="34" charset="0"/>
              </a:defRPr>
            </a:lvl1pPr>
          </a:lstStyle>
          <a:p>
            <a:pPr defTabSz="469405" fontAlgn="base" hangingPunct="0">
              <a:spcBef>
                <a:spcPct val="0"/>
              </a:spcBef>
              <a:spcAft>
                <a:spcPct val="0"/>
              </a:spcAft>
              <a:defRPr/>
            </a:pPr>
            <a:fld id="{F28F17DC-EBDA-4016-9121-4B6ADB772831}" type="slidenum">
              <a:rPr lang="en-US">
                <a:sym typeface="Helvetica Light" charset="0"/>
              </a:rPr>
              <a:pPr defTabSz="469405" fontAlgn="base" hangingPunct="0">
                <a:spcBef>
                  <a:spcPct val="0"/>
                </a:spcBef>
                <a:spcAft>
                  <a:spcPct val="0"/>
                </a:spcAft>
                <a:defRPr/>
              </a:pPr>
              <a:t>‹#›</a:t>
            </a:fld>
            <a:endParaRPr lang="en-US">
              <a:sym typeface="Helvetica Light" charset="0"/>
            </a:endParaRPr>
          </a:p>
        </p:txBody>
      </p:sp>
    </p:spTree>
  </p:cSld>
  <p:clrMapOvr>
    <a:masterClrMapping/>
  </p:clrMapOvr>
  <p:transition spd="med" advClick="0">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8" descr="_0013_14.jpg"/>
            <p:cNvPicPr>
              <a:picLocks noChangeAspect="1"/>
            </p:cNvPicPr>
            <p:nvPr/>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a:solidFill>
                  <a:srgbClr val="000000"/>
                </a:solidFill>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a:solidFill>
                  <a:srgbClr val="000000"/>
                </a:solidFill>
                <a:sym typeface="Helvetica Light"/>
              </a:endParaRPr>
            </a:p>
          </p:txBody>
        </p:sp>
      </p:grpSp>
      <p:sp>
        <p:nvSpPr>
          <p:cNvPr id="12" name="Title 1"/>
          <p:cNvSpPr>
            <a:spLocks noGrp="1"/>
          </p:cNvSpPr>
          <p:nvPr>
            <p:ph type="title"/>
          </p:nvPr>
        </p:nvSpPr>
        <p:spPr bwMode="white">
          <a:xfrm>
            <a:off x="1" y="-1"/>
            <a:ext cx="7315200" cy="1371600"/>
          </a:xfrm>
        </p:spPr>
        <p:txBody>
          <a:bodyPr/>
          <a:lstStyle>
            <a:lvl1pPr marL="130615" indent="-130615">
              <a:defRPr/>
            </a:lvl1pPr>
          </a:lstStyle>
          <a:p>
            <a:r>
              <a:rPr lang="en-US" smtClean="0"/>
              <a:t>Click to edit Master title style</a:t>
            </a:r>
            <a:endParaRPr lang="en-US" dirty="0" smtClean="0"/>
          </a:p>
        </p:txBody>
      </p:sp>
      <p:sp>
        <p:nvSpPr>
          <p:cNvPr id="7" name="Slide Number Placeholder 24"/>
          <p:cNvSpPr>
            <a:spLocks noGrp="1"/>
          </p:cNvSpPr>
          <p:nvPr>
            <p:ph type="sldNum" sz="quarter" idx="10"/>
          </p:nvPr>
        </p:nvSpPr>
        <p:spPr>
          <a:xfrm>
            <a:off x="8320683" y="6877050"/>
            <a:ext cx="1829693" cy="569119"/>
          </a:xfrm>
          <a:prstGeom prst="rect">
            <a:avLst/>
          </a:prstGeom>
        </p:spPr>
        <p:txBody>
          <a:bodyPr vert="horz" wrap="square" lIns="104492" tIns="52246" rIns="104492" bIns="52246" numCol="1" anchor="ctr" anchorCtr="0" compatLnSpc="1">
            <a:prstTxWarp prst="textNoShape">
              <a:avLst/>
            </a:prstTxWarp>
          </a:bodyPr>
          <a:lstStyle>
            <a:lvl1pPr algn="r">
              <a:defRPr sz="1400" b="1">
                <a:solidFill>
                  <a:srgbClr val="FFFFFF"/>
                </a:solidFill>
                <a:latin typeface="Arial" pitchFamily="34" charset="0"/>
              </a:defRPr>
            </a:lvl1pPr>
          </a:lstStyle>
          <a:p>
            <a:pPr defTabSz="469405" fontAlgn="base" hangingPunct="0">
              <a:spcBef>
                <a:spcPct val="0"/>
              </a:spcBef>
              <a:spcAft>
                <a:spcPct val="0"/>
              </a:spcAft>
              <a:defRPr/>
            </a:pPr>
            <a:fld id="{D28F7F76-D114-40C7-B8DB-1D5F14BB953A}" type="slidenum">
              <a:rPr lang="en-US">
                <a:sym typeface="Helvetica Light" charset="0"/>
              </a:rPr>
              <a:pPr defTabSz="469405" fontAlgn="base" hangingPunct="0">
                <a:spcBef>
                  <a:spcPct val="0"/>
                </a:spcBef>
                <a:spcAft>
                  <a:spcPct val="0"/>
                </a:spcAft>
                <a:defRPr/>
              </a:pPr>
              <a:t>‹#›</a:t>
            </a:fld>
            <a:endParaRPr lang="en-US">
              <a:sym typeface="Helvetica Light" charset="0"/>
            </a:endParaRPr>
          </a:p>
        </p:txBody>
      </p:sp>
    </p:spTree>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386"/>
            <a:ext cx="10972800" cy="1374987"/>
            <a:chOff x="0" y="-3175"/>
            <a:chExt cx="9144000" cy="1289050"/>
          </a:xfrm>
        </p:grpSpPr>
        <p:pic>
          <p:nvPicPr>
            <p:cNvPr id="4" name="Picture 12" descr="_0013_14.jpg"/>
            <p:cNvPicPr>
              <a:picLocks noChangeAspect="1"/>
            </p:cNvPicPr>
            <p:nvPr/>
          </p:nvPicPr>
          <p:blipFill>
            <a:blip r:embed="rId2" cstate="print">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grpSp>
      <p:sp>
        <p:nvSpPr>
          <p:cNvPr id="12" name="Title 1"/>
          <p:cNvSpPr>
            <a:spLocks noGrp="1"/>
          </p:cNvSpPr>
          <p:nvPr>
            <p:ph type="title"/>
          </p:nvPr>
        </p:nvSpPr>
        <p:spPr>
          <a:xfrm>
            <a:off x="1" y="-1"/>
            <a:ext cx="7315200" cy="1371600"/>
          </a:xfr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400">
                <a:solidFill>
                  <a:srgbClr val="9F9F9F"/>
                </a:solidFill>
              </a:defRPr>
            </a:lvl1pPr>
          </a:lstStyle>
          <a:p>
            <a:pPr>
              <a:defRPr/>
            </a:pPr>
            <a:fld id="{F0564E47-DF12-4CC9-A40C-7F833E8E9E67}"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365045773"/>
      </p:ext>
    </p:extLst>
  </p:cSld>
  <p:clrMapOvr>
    <a:masterClrMapping/>
  </p:clrMapOvr>
  <p:transition spd="med" advClick="0">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3" name="Group 37"/>
          <p:cNvGrpSpPr>
            <a:grpSpLocks/>
          </p:cNvGrpSpPr>
          <p:nvPr userDrawn="1"/>
        </p:nvGrpSpPr>
        <p:grpSpPr bwMode="auto">
          <a:xfrm>
            <a:off x="0" y="1"/>
            <a:ext cx="10972800" cy="1375172"/>
            <a:chOff x="0" y="-3175"/>
            <a:chExt cx="9144000" cy="1289050"/>
          </a:xfrm>
        </p:grpSpPr>
        <p:pic>
          <p:nvPicPr>
            <p:cNvPr id="5" name="Picture 5" descr="_0009_10.jpg"/>
            <p:cNvPicPr>
              <a:picLocks noChangeAspect="1"/>
            </p:cNvPicPr>
            <p:nvPr/>
          </p:nvPicPr>
          <p:blipFill>
            <a:blip r:embed="rId2" cstate="print"/>
            <a:srcRect b="4274"/>
            <a:stretch>
              <a:fillRect/>
            </a:stretch>
          </p:blipFill>
          <p:spPr bwMode="auto">
            <a:xfrm>
              <a:off x="0" y="-3175"/>
              <a:ext cx="9144000" cy="1282700"/>
            </a:xfrm>
            <a:prstGeom prst="rect">
              <a:avLst/>
            </a:prstGeom>
            <a:noFill/>
            <a:ln w="9525">
              <a:noFill/>
              <a:miter lim="800000"/>
              <a:headEnd/>
              <a:tailEnd/>
            </a:ln>
          </p:spPr>
        </p:pic>
        <p:sp>
          <p:nvSpPr>
            <p:cNvPr id="6"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a:solidFill>
                  <a:srgbClr val="000000"/>
                </a:solidFill>
                <a:sym typeface="Helvetica Light"/>
              </a:endParaRPr>
            </a:p>
          </p:txBody>
        </p:sp>
        <p:sp>
          <p:nvSpPr>
            <p:cNvPr id="7"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a:solidFill>
                  <a:srgbClr val="000000"/>
                </a:solidFill>
                <a:sym typeface="Helvetica Light"/>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548640" y="1706881"/>
            <a:ext cx="9875520" cy="4807374"/>
          </a:xfrm>
        </p:spPr>
        <p:txBody>
          <a:bodyPr/>
          <a:lstStyle>
            <a:lvl3pPr marL="1044920" indent="203179">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8" name="Slide Number Placeholder 24"/>
          <p:cNvSpPr>
            <a:spLocks noGrp="1"/>
          </p:cNvSpPr>
          <p:nvPr>
            <p:ph type="sldNum" sz="quarter" idx="10"/>
          </p:nvPr>
        </p:nvSpPr>
        <p:spPr>
          <a:xfrm>
            <a:off x="8320683" y="6877050"/>
            <a:ext cx="1829693" cy="569119"/>
          </a:xfrm>
          <a:prstGeom prst="rect">
            <a:avLst/>
          </a:prstGeom>
        </p:spPr>
        <p:txBody>
          <a:bodyPr vert="horz" wrap="square" lIns="104492" tIns="52246" rIns="104492" bIns="52246" numCol="1" anchor="ctr" anchorCtr="0" compatLnSpc="1">
            <a:prstTxWarp prst="textNoShape">
              <a:avLst/>
            </a:prstTxWarp>
          </a:bodyPr>
          <a:lstStyle>
            <a:lvl1pPr algn="r">
              <a:defRPr sz="1400" b="1">
                <a:solidFill>
                  <a:srgbClr val="FFFFFF"/>
                </a:solidFill>
                <a:latin typeface="Arial" pitchFamily="34" charset="0"/>
              </a:defRPr>
            </a:lvl1pPr>
          </a:lstStyle>
          <a:p>
            <a:pPr defTabSz="469405" fontAlgn="base" hangingPunct="0">
              <a:spcBef>
                <a:spcPct val="0"/>
              </a:spcBef>
              <a:spcAft>
                <a:spcPct val="0"/>
              </a:spcAft>
              <a:defRPr/>
            </a:pPr>
            <a:fld id="{95A12004-AF1D-438A-91EB-173E2ABB36FB}" type="slidenum">
              <a:rPr lang="en-US">
                <a:sym typeface="Helvetica Light" charset="0"/>
              </a:rPr>
              <a:pPr defTabSz="469405" fontAlgn="base" hangingPunct="0">
                <a:spcBef>
                  <a:spcPct val="0"/>
                </a:spcBef>
                <a:spcAft>
                  <a:spcPct val="0"/>
                </a:spcAft>
                <a:defRPr/>
              </a:pPr>
              <a:t>‹#›</a:t>
            </a:fld>
            <a:endParaRPr lang="en-US">
              <a:sym typeface="Helvetica Light" charset="0"/>
            </a:endParaRPr>
          </a:p>
        </p:txBody>
      </p:sp>
    </p:spTree>
  </p:cSld>
  <p:clrMapOvr>
    <a:masterClrMapping/>
  </p:clrMapOvr>
  <p:transition spd="med" advClick="0">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6" y="464618"/>
            <a:ext cx="8596610" cy="736450"/>
          </a:xfrm>
          <a:prstGeom prst="rect">
            <a:avLst/>
          </a:prstGeom>
          <a:noFill/>
          <a:ln>
            <a:noFill/>
          </a:ln>
          <a:extLst/>
        </p:spPr>
        <p:txBody>
          <a:bodyPr lIns="104486" tIns="52244" rIns="104486" bIns="52244"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405" eaLnBrk="1" fontAlgn="base" hangingPunct="0">
              <a:spcBef>
                <a:spcPct val="0"/>
              </a:spcBef>
              <a:spcAft>
                <a:spcPct val="0"/>
              </a:spcAft>
              <a:defRPr/>
            </a:pPr>
            <a:endParaRPr lang="en-US" sz="410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5" y="285750"/>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86" tIns="52244" rIns="104486" bIns="52244"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2"/>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a:xfrm>
            <a:off x="10423625" y="6925866"/>
            <a:ext cx="549176" cy="389334"/>
          </a:xfrm>
          <a:prstGeom prst="rect">
            <a:avLst/>
          </a:prstGeom>
        </p:spPr>
        <p:txBody>
          <a:bodyPr lIns="73472" tIns="36736" rIns="73472" bIns="36736" rtlCol="0"/>
          <a:lstStyle>
            <a:lvl1pPr hangingPunct="1">
              <a:defRPr/>
            </a:lvl1pPr>
          </a:lstStyle>
          <a:p>
            <a:pPr algn="ctr" defTabSz="469405" fontAlgn="base">
              <a:spcBef>
                <a:spcPct val="0"/>
              </a:spcBef>
              <a:spcAft>
                <a:spcPct val="0"/>
              </a:spcAft>
              <a:defRPr/>
            </a:pPr>
            <a:fld id="{87E241EF-1370-439F-8432-A9C2E3EA56FE}" type="slidenum">
              <a:rPr lang="en-US" sz="2900">
                <a:solidFill>
                  <a:srgbClr val="000000"/>
                </a:solidFill>
                <a:sym typeface="Helvetica Light" charset="0"/>
              </a:rPr>
              <a:pPr algn="ctr" defTabSz="469405" fontAlgn="base">
                <a:spcBef>
                  <a:spcPct val="0"/>
                </a:spcBef>
                <a:spcAft>
                  <a:spcPct val="0"/>
                </a:spcAft>
                <a:defRPr/>
              </a:pPr>
              <a:t>‹#›</a:t>
            </a:fld>
            <a:endParaRPr lang="en-US" sz="2900">
              <a:solidFill>
                <a:srgbClr val="000000"/>
              </a:solidFill>
              <a:sym typeface="Helvetica Light" charset="0"/>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a:xfrm>
            <a:off x="10423525" y="6926263"/>
            <a:ext cx="549275" cy="388937"/>
          </a:xfrm>
          <a:prstGeom prst="rect">
            <a:avLst/>
          </a:prstGeom>
        </p:spPr>
        <p:txBody>
          <a:bodyPr/>
          <a:lstStyle>
            <a:lvl1pPr hangingPunct="1">
              <a:defRPr>
                <a:latin typeface="Calibri" pitchFamily="34" charset="0"/>
              </a:defRPr>
            </a:lvl1pPr>
          </a:lstStyle>
          <a:p>
            <a:pPr>
              <a:defRPr/>
            </a:pPr>
            <a:fld id="{8CA9AC9A-143E-4919-BFD4-C4A8F67C4435}"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219AB2F6-453A-4355-BFFB-1C577A97250D}"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ECC34D43-5C33-438B-8294-4DEE92B20567}"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2937E4-C339-4BEF-AA71-E79B883709A8}"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3E6E9B3-A02D-41FA-AA85-24F0F99BDC85}"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EB0E701B-6F9E-4428-9567-AF2F6942C9DB}"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8BA4A1D-554E-4DB6-B8B9-2F43671125A9}"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B0B99B-13DF-417D-B112-D69924FBAFF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429" y="2272905"/>
            <a:ext cx="9327952" cy="15680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6193" y="4145780"/>
            <a:ext cx="7680425" cy="1869281"/>
          </a:xfrm>
        </p:spPr>
        <p:txBody>
          <a:bodyPr/>
          <a:lstStyle>
            <a:lvl1pPr marL="0" indent="0" algn="ctr">
              <a:buNone/>
              <a:defRPr/>
            </a:lvl1pPr>
            <a:lvl2pPr marL="366586" indent="0" algn="ctr">
              <a:buNone/>
              <a:defRPr/>
            </a:lvl2pPr>
            <a:lvl3pPr marL="733157" indent="0" algn="ctr">
              <a:buNone/>
              <a:defRPr/>
            </a:lvl3pPr>
            <a:lvl4pPr marL="1099736" indent="0" algn="ctr">
              <a:buNone/>
              <a:defRPr/>
            </a:lvl4pPr>
            <a:lvl5pPr marL="1466315" indent="0" algn="ctr">
              <a:buNone/>
              <a:defRPr/>
            </a:lvl5pPr>
            <a:lvl6pPr marL="1832890" indent="0" algn="ctr">
              <a:buNone/>
              <a:defRPr/>
            </a:lvl6pPr>
            <a:lvl7pPr marL="2199474" indent="0" algn="ctr">
              <a:buNone/>
              <a:defRPr/>
            </a:lvl7pPr>
            <a:lvl8pPr marL="2566054" indent="0" algn="ctr">
              <a:buNone/>
              <a:defRPr/>
            </a:lvl8pPr>
            <a:lvl9pPr marL="2932633" indent="0" algn="ctr">
              <a:buNone/>
              <a:defRPr/>
            </a:lvl9pPr>
          </a:lstStyle>
          <a:p>
            <a:r>
              <a:rPr lang="en-US" smtClean="0"/>
              <a:t>Click to edit Master subtitle style</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E33E743-6929-4D27-9502-1F830071BAEE}"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4007013-EEBE-476B-BE74-8A3D13D1FC44}"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7C4B444C-0C08-44DE-8B1F-E32EAF4CEDCE}"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E98A2AE6-67A0-4378-AA29-DAC08EB7D09F}"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EBC7FC4-9B45-475F-AA4F-6D3FB4689573}"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5991D0D-26E5-4468-BEF1-3CFA7AE5C615}"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900665F-5022-4C1D-8A70-0EDEAE5EDD35}"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9E1A8E1-38B9-4946-88FF-E5D034042610}"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0273D23-6764-44F0-93AF-FD34771768DC}"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17D0607-E506-4CD4-A588-FDE89260314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73ACD12-DB4A-4CD7-AADE-D78F407DFC05}" type="slidenum">
              <a:rPr lang="en-US"/>
              <a:pPr>
                <a:defRPr/>
              </a:pPr>
              <a:t>‹#›</a:t>
            </a:fld>
            <a:endParaRPr lang="en-US"/>
          </a:p>
        </p:txBody>
      </p:sp>
    </p:spTree>
  </p:cSld>
  <p:clrMapOvr>
    <a:masterClrMapping/>
  </p:clrMapOvr>
  <p:transition spd="med" advClick="0">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9689BBB5-5FFF-4C0E-B6AF-D1D8A8128F97}"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C4E78CBD-7456-454F-8571-A07658CAC479}"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F0A89C4F-4ACA-4B1E-BC71-61C0D8ED111C}"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ABD8E935-4048-4CB8-87AA-EB9F33302676}"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748FE840-9FC3-4197-9E0B-5FFF8DC7F463}"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7B4A6F50-0551-466D-951C-ABD8B165DA2E}"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CA9AC9A-143E-4919-BFD4-C4A8F67C4435}"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E4F2795-370D-4DDB-9BD7-55359296FA31}"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4DF467F7-0734-4998-B075-58F7E9875FC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641" y="4700602"/>
            <a:ext cx="9326611" cy="1452563"/>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866641" y="3100400"/>
            <a:ext cx="9326611" cy="1600201"/>
          </a:xfrm>
        </p:spPr>
        <p:txBody>
          <a:bodyPr anchor="b"/>
          <a:lstStyle>
            <a:lvl1pPr marL="0" indent="0">
              <a:buNone/>
              <a:defRPr sz="1600"/>
            </a:lvl1pPr>
            <a:lvl2pPr marL="366586" indent="0">
              <a:buNone/>
              <a:defRPr sz="1400"/>
            </a:lvl2pPr>
            <a:lvl3pPr marL="733157" indent="0">
              <a:buNone/>
              <a:defRPr sz="1300"/>
            </a:lvl3pPr>
            <a:lvl4pPr marL="1099736" indent="0">
              <a:buNone/>
              <a:defRPr sz="1100"/>
            </a:lvl4pPr>
            <a:lvl5pPr marL="1466315" indent="0">
              <a:buNone/>
              <a:defRPr sz="1100"/>
            </a:lvl5pPr>
            <a:lvl6pPr marL="1832890" indent="0">
              <a:buNone/>
              <a:defRPr sz="1100"/>
            </a:lvl6pPr>
            <a:lvl7pPr marL="2199474" indent="0">
              <a:buNone/>
              <a:defRPr sz="1100"/>
            </a:lvl7pPr>
            <a:lvl8pPr marL="2566054" indent="0">
              <a:buNone/>
              <a:defRPr sz="1100"/>
            </a:lvl8pPr>
            <a:lvl9pPr marL="2932633" indent="0">
              <a:buNone/>
              <a:defRPr sz="1100"/>
            </a:lvl9pPr>
          </a:lstStyle>
          <a:p>
            <a:pPr lvl="0"/>
            <a:r>
              <a:rPr lang="en-US" smtClean="0"/>
              <a:t>Click to edit Master text styles</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188AA31D-91C1-45E5-A1CD-BEAD7FB61BA7}"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62B55459-3901-4935-8688-E6721A561654}"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05D6F1-4E02-406B-BDD0-63C8225BE93F}"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83717B9-5537-4B1E-B8CB-CF624A0FEC90}"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4DD056CF-2384-4E1F-9364-B19EC519A310}"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B8E08ED-32CF-48BD-9E66-B2C6C6326058}"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48BA1B4-B2C2-471A-9CFB-B13C76C59473}"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9E416BB-A8AB-4E30-8699-1B956487DCF1}"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B45A844-2002-4B48-A2FB-B4BD25BBCD19}"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4879DBF-8FFA-4531-8CEA-B4AF2FB0A16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1564" y="2076474"/>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0695" y="2076474"/>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9C8E3D4-1C49-4A8D-9DC3-C3F2F189DD9A}"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669C475-7572-4AF7-9D1D-0D3DD1484949}"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7C08ABE-CC5E-4868-9341-0D554D92EF88}" type="slidenum">
              <a:rPr lang="en-US"/>
              <a:pPr>
                <a:defRPr/>
              </a:pPr>
              <a:t>‹#›</a:t>
            </a:fld>
            <a:endParaRPr lang="en-US"/>
          </a:p>
        </p:txBody>
      </p:sp>
    </p:spTree>
  </p:cSld>
  <p:clrMapOvr>
    <a:masterClrMapping/>
  </p:clrMapOvr>
  <p:transition spd="med" advClick="0">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B81D8F1A-4C97-49DF-8AF1-1C877DA1240D}"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26FBD146-AA17-4D8E-B97B-6247E8FA8E8B}"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F6756376-4655-4DD2-8F74-55ED1C8995AB}"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A1C5FD44-D712-4D2B-BD8E-557A94D30665}"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600730E4-49E1-4316-BBC9-0482887AF193}"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5E5FB9F3-3793-480B-82A5-B7C3A1AAC89E}"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72FAB02-E385-4A54-ADB2-683952850B2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181" y="292894"/>
            <a:ext cx="9874448"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9183" y="1637125"/>
            <a:ext cx="4847482" cy="682229"/>
          </a:xfrm>
        </p:spPr>
        <p:txBody>
          <a:bodyPr anchor="b"/>
          <a:lstStyle>
            <a:lvl1pPr marL="0" indent="0">
              <a:buNone/>
              <a:defRPr sz="1900" b="1"/>
            </a:lvl1pPr>
            <a:lvl2pPr marL="366586" indent="0">
              <a:buNone/>
              <a:defRPr sz="1600" b="1"/>
            </a:lvl2pPr>
            <a:lvl3pPr marL="733157" indent="0">
              <a:buNone/>
              <a:defRPr sz="1400" b="1"/>
            </a:lvl3pPr>
            <a:lvl4pPr marL="1099736" indent="0">
              <a:buNone/>
              <a:defRPr sz="1300" b="1"/>
            </a:lvl4pPr>
            <a:lvl5pPr marL="1466315" indent="0">
              <a:buNone/>
              <a:defRPr sz="1300" b="1"/>
            </a:lvl5pPr>
            <a:lvl6pPr marL="1832890" indent="0">
              <a:buNone/>
              <a:defRPr sz="1300" b="1"/>
            </a:lvl6pPr>
            <a:lvl7pPr marL="2199474" indent="0">
              <a:buNone/>
              <a:defRPr sz="1300" b="1"/>
            </a:lvl7pPr>
            <a:lvl8pPr marL="2566054" indent="0">
              <a:buNone/>
              <a:defRPr sz="1300" b="1"/>
            </a:lvl8pPr>
            <a:lvl9pPr marL="2932633"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49183" y="2319354"/>
            <a:ext cx="4847482"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3482" y="1637125"/>
            <a:ext cx="4850159" cy="682229"/>
          </a:xfrm>
        </p:spPr>
        <p:txBody>
          <a:bodyPr anchor="b"/>
          <a:lstStyle>
            <a:lvl1pPr marL="0" indent="0">
              <a:buNone/>
              <a:defRPr sz="1900" b="1"/>
            </a:lvl1pPr>
            <a:lvl2pPr marL="366586" indent="0">
              <a:buNone/>
              <a:defRPr sz="1600" b="1"/>
            </a:lvl2pPr>
            <a:lvl3pPr marL="733157" indent="0">
              <a:buNone/>
              <a:defRPr sz="1400" b="1"/>
            </a:lvl3pPr>
            <a:lvl4pPr marL="1099736" indent="0">
              <a:buNone/>
              <a:defRPr sz="1300" b="1"/>
            </a:lvl4pPr>
            <a:lvl5pPr marL="1466315" indent="0">
              <a:buNone/>
              <a:defRPr sz="1300" b="1"/>
            </a:lvl5pPr>
            <a:lvl6pPr marL="1832890" indent="0">
              <a:buNone/>
              <a:defRPr sz="1300" b="1"/>
            </a:lvl6pPr>
            <a:lvl7pPr marL="2199474" indent="0">
              <a:buNone/>
              <a:defRPr sz="1300" b="1"/>
            </a:lvl7pPr>
            <a:lvl8pPr marL="2566054" indent="0">
              <a:buNone/>
              <a:defRPr sz="1300" b="1"/>
            </a:lvl8pPr>
            <a:lvl9pPr marL="2932633"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573482" y="2319354"/>
            <a:ext cx="4850159"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C2A811C1-47B4-423C-9C89-54AB8B4BE65C}"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0F018AB-010C-462F-B5B1-6AB43E0B5DE2}"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14C13F4-F7B7-4628-B42B-DD8330D7165E}"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C31610AC-C519-4A00-87EE-6F1126AFF946}"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DB6D9C3-5DF9-40D9-A6BF-965B787EF8F1}"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1993BF94-320C-4E8F-8F09-E447314451B8}"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5CADA855-8810-4A04-BA9B-D8A517783A55}"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7FD48D1-20CB-4F2D-B7E9-6CCF05768397}"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478951B-501F-4929-A3CE-4D70F662E63F}"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CF7EE96A-5AA3-4E56-BB9A-0359581954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5"/>
          <p:cNvGrpSpPr/>
          <p:nvPr userDrawn="1"/>
        </p:nvGrpSpPr>
        <p:grpSpPr>
          <a:xfrm>
            <a:off x="0" y="5"/>
            <a:ext cx="10972800" cy="1374987"/>
            <a:chOff x="0" y="-3175"/>
            <a:chExt cx="9144000" cy="1289050"/>
          </a:xfrm>
        </p:grpSpPr>
        <p:pic>
          <p:nvPicPr>
            <p:cNvPr id="7" name="Picture 6" descr="_0010_11.jpg"/>
            <p:cNvPicPr>
              <a:picLocks noChangeAspect="1"/>
            </p:cNvPicPr>
            <p:nvPr userDrawn="1"/>
          </p:nvPicPr>
          <p:blipFill>
            <a:blip r:embed="rId2" cstate="print"/>
            <a:srcRect b="4274"/>
            <a:stretch>
              <a:fillRect/>
            </a:stretch>
          </p:blipFill>
          <p:spPr>
            <a:xfrm>
              <a:off x="0" y="0"/>
              <a:ext cx="9144000" cy="1282700"/>
            </a:xfrm>
            <a:prstGeom prst="rect">
              <a:avLst/>
            </a:prstGeom>
          </p:spPr>
        </p:pic>
        <p:sp>
          <p:nvSpPr>
            <p:cNvPr id="8"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9"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3" name="Content Placeholder 2"/>
          <p:cNvSpPr>
            <a:spLocks noGrp="1"/>
          </p:cNvSpPr>
          <p:nvPr>
            <p:ph idx="1"/>
          </p:nvPr>
        </p:nvSpPr>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vert="horz" lIns="104314" tIns="52155" rIns="104314" bIns="52155" rtlCol="0" anchor="ctr">
            <a:normAutofit/>
          </a:bodyPr>
          <a:lstStyle/>
          <a:p>
            <a:r>
              <a:rPr lang="en-US" dirty="0" smtClean="0"/>
              <a:t>Click to edit Master title style</a:t>
            </a:r>
            <a:endParaRPr lang="en-US" dirty="0"/>
          </a:p>
        </p:txBody>
      </p:sp>
      <p:sp>
        <p:nvSpPr>
          <p:cNvPr id="11"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10"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2407484583"/>
      </p:ext>
    </p:extLst>
  </p:cSld>
  <p:clrMapOvr>
    <a:masterClrMapping/>
  </p:clrMapOvr>
  <p:transition spd="med" advClick="0">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B086CFB-5C6E-4C14-85BA-E2731BF29E81}"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B87D4FE-665D-4389-BB7D-B6FDB33CC29C}"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455DF325-FEBB-4A01-B2D7-54A4FE8ED563}"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D1583E1-B930-45A1-82CD-850C186A56C2}"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891490A-0568-4273-9E66-3BECB70D0CF4}" type="slidenum">
              <a:rPr lang="en-US"/>
              <a:pPr>
                <a:defRPr/>
              </a:pPr>
              <a:t>‹#›</a:t>
            </a:fld>
            <a:endParaRPr lang="en-US"/>
          </a:p>
        </p:txBody>
      </p:sp>
    </p:spTree>
  </p:cSld>
  <p:clrMapOvr>
    <a:masterClrMapping/>
  </p:clrMapOvr>
  <p:transition spd="med" advClick="0">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25D09D99-355C-472F-ADFB-17D0B674658E}"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0DD262EF-BB09-47D5-91A1-31BFB76D5A53}"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6A62B936-9012-4DA5-92D7-FEE08D5E529D}"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89F092C5-3101-49B9-B5CF-6A0AB00B1A24}"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ABFB28CB-9EFD-42E7-833E-D0D40EE89A8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552A033F-7B34-48B4-B463-9C1597646EC6}"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19DECA38-A52B-4BB9-87DD-D21FEF7E96DE}"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218A69A6-5BF5-4602-868E-5E373E922D78}"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184C1A9-8FD2-466E-962E-F8AE4DD78D78}"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6BB8CA82-E570-41F0-9C7B-C28EB7EE041F}" type="slidenum">
              <a:rPr lang="en-US"/>
              <a:pPr>
                <a:defRPr/>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E420BB7-06C2-497C-B8B0-49F3E3225F22}" type="slidenum">
              <a:rPr lang="en-US"/>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9752ED4-AA6F-4ED0-AE85-762EBA70D5F4}"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DF6A128-F10F-4B02-8D06-E93A406AC7D3}"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ABD65CB6-7E72-4932-9B21-9244A96C24C5}"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45728BAE-2BBB-41FC-9385-A62338A41A3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9202" y="291718"/>
            <a:ext cx="3609827" cy="123944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4290269" y="291720"/>
            <a:ext cx="6133356" cy="6242447"/>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9202" y="1531144"/>
            <a:ext cx="3609827" cy="5003006"/>
          </a:xfrm>
        </p:spPr>
        <p:txBody>
          <a:bodyPr/>
          <a:lstStyle>
            <a:lvl1pPr marL="0" indent="0">
              <a:buNone/>
              <a:defRPr sz="1100"/>
            </a:lvl1pPr>
            <a:lvl2pPr marL="366586" indent="0">
              <a:buNone/>
              <a:defRPr sz="900"/>
            </a:lvl2pPr>
            <a:lvl3pPr marL="733157" indent="0">
              <a:buNone/>
              <a:defRPr sz="800"/>
            </a:lvl3pPr>
            <a:lvl4pPr marL="1099736" indent="0">
              <a:buNone/>
              <a:defRPr sz="700"/>
            </a:lvl4pPr>
            <a:lvl5pPr marL="1466315" indent="0">
              <a:buNone/>
              <a:defRPr sz="700"/>
            </a:lvl5pPr>
            <a:lvl6pPr marL="1832890" indent="0">
              <a:buNone/>
              <a:defRPr sz="700"/>
            </a:lvl6pPr>
            <a:lvl7pPr marL="2199474" indent="0">
              <a:buNone/>
              <a:defRPr sz="700"/>
            </a:lvl7pPr>
            <a:lvl8pPr marL="2566054" indent="0">
              <a:buNone/>
              <a:defRPr sz="700"/>
            </a:lvl8pPr>
            <a:lvl9pPr marL="2932633" indent="0">
              <a:buNone/>
              <a:defRPr sz="700"/>
            </a:lvl9pPr>
          </a:lstStyle>
          <a:p>
            <a:pPr lvl="0"/>
            <a:r>
              <a:rPr lang="en-US" smtClean="0"/>
              <a:t>Click to edit Master text styles</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10182DC-8EEB-4911-85EB-0A5632764253}"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FCC9497-F1A6-4A9C-82C2-E12AD100AEB8}"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1297ECB-5BD7-4BE5-B4E6-A5556AC18FC8}"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DD5F8CB-7854-4C24-8A29-7F6D8DBCA58A}"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B2DCAEC-0A54-4673-BB37-5E1395567379}"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0B1F8AE-BAC1-4876-A054-EEC9B895AE47}"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73446AE-5312-4F69-AE59-EBBC5B431B8F}" type="slidenum">
              <a:rPr lang="en-US"/>
              <a:pPr>
                <a:defRPr/>
              </a:pPr>
              <a:t>‹#›</a:t>
            </a:fld>
            <a:endParaRPr lang="en-US"/>
          </a:p>
        </p:txBody>
      </p:sp>
    </p:spTree>
  </p:cSld>
  <p:clrMapOvr>
    <a:masterClrMapping/>
  </p:clrMapOvr>
  <p:transition spd="med" advClick="0">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B213C2A9-75B9-47B7-BECA-333A2F618C2D}"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69246011-7C2C-4080-944C-334C6A6A32C3}"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CF545C79-67CC-47D3-BF58-1D37056CDDA4}"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172" y="5120881"/>
            <a:ext cx="6583414" cy="604838"/>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2151172" y="653669"/>
            <a:ext cx="6583414" cy="4388645"/>
          </a:xfrm>
        </p:spPr>
        <p:txBody>
          <a:bodyPr/>
          <a:lstStyle>
            <a:lvl1pPr marL="0" indent="0">
              <a:buNone/>
              <a:defRPr sz="2500"/>
            </a:lvl1pPr>
            <a:lvl2pPr marL="366586" indent="0">
              <a:buNone/>
              <a:defRPr sz="2200"/>
            </a:lvl2pPr>
            <a:lvl3pPr marL="733157" indent="0">
              <a:buNone/>
              <a:defRPr sz="1900"/>
            </a:lvl3pPr>
            <a:lvl4pPr marL="1099736" indent="0">
              <a:buNone/>
              <a:defRPr sz="1600"/>
            </a:lvl4pPr>
            <a:lvl5pPr marL="1466315" indent="0">
              <a:buNone/>
              <a:defRPr sz="1600"/>
            </a:lvl5pPr>
            <a:lvl6pPr marL="1832890" indent="0">
              <a:buNone/>
              <a:defRPr sz="1600"/>
            </a:lvl6pPr>
            <a:lvl7pPr marL="2199474" indent="0">
              <a:buNone/>
              <a:defRPr sz="1600"/>
            </a:lvl7pPr>
            <a:lvl8pPr marL="2566054" indent="0">
              <a:buNone/>
              <a:defRPr sz="1600"/>
            </a:lvl8pPr>
            <a:lvl9pPr marL="2932633" indent="0">
              <a:buNone/>
              <a:defRPr sz="1600"/>
            </a:lvl9pPr>
          </a:lstStyle>
          <a:p>
            <a:pPr lvl="0"/>
            <a:endParaRPr lang="en-US" noProof="0" dirty="0" smtClean="0">
              <a:sym typeface="Helvetica Light" charset="0"/>
            </a:endParaRPr>
          </a:p>
        </p:txBody>
      </p:sp>
      <p:sp>
        <p:nvSpPr>
          <p:cNvPr id="4" name="Text Placeholder 3"/>
          <p:cNvSpPr>
            <a:spLocks noGrp="1"/>
          </p:cNvSpPr>
          <p:nvPr>
            <p:ph type="body" sz="half" idx="2"/>
          </p:nvPr>
        </p:nvSpPr>
        <p:spPr>
          <a:xfrm>
            <a:off x="2151172" y="5725721"/>
            <a:ext cx="6583414" cy="858441"/>
          </a:xfrm>
        </p:spPr>
        <p:txBody>
          <a:bodyPr/>
          <a:lstStyle>
            <a:lvl1pPr marL="0" indent="0">
              <a:buNone/>
              <a:defRPr sz="1100"/>
            </a:lvl1pPr>
            <a:lvl2pPr marL="366586" indent="0">
              <a:buNone/>
              <a:defRPr sz="900"/>
            </a:lvl2pPr>
            <a:lvl3pPr marL="733157" indent="0">
              <a:buNone/>
              <a:defRPr sz="800"/>
            </a:lvl3pPr>
            <a:lvl4pPr marL="1099736" indent="0">
              <a:buNone/>
              <a:defRPr sz="700"/>
            </a:lvl4pPr>
            <a:lvl5pPr marL="1466315" indent="0">
              <a:buNone/>
              <a:defRPr sz="700"/>
            </a:lvl5pPr>
            <a:lvl6pPr marL="1832890" indent="0">
              <a:buNone/>
              <a:defRPr sz="700"/>
            </a:lvl6pPr>
            <a:lvl7pPr marL="2199474" indent="0">
              <a:buNone/>
              <a:defRPr sz="700"/>
            </a:lvl7pPr>
            <a:lvl8pPr marL="2566054" indent="0">
              <a:buNone/>
              <a:defRPr sz="700"/>
            </a:lvl8pPr>
            <a:lvl9pPr marL="2932633" indent="0">
              <a:buNone/>
              <a:defRPr sz="700"/>
            </a:lvl9pPr>
          </a:lstStyle>
          <a:p>
            <a:pPr lvl="0"/>
            <a:r>
              <a:rPr lang="en-US" smtClean="0"/>
              <a:t>Click to edit Master text styles</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486260E6-4AE4-40CD-95AB-37669A36FAD3}"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020" rIns="104020"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smtClean="0">
                <a:latin typeface="Calibri" pitchFamily="34" charset="0"/>
              </a:defRPr>
            </a:lvl1pPr>
          </a:lstStyle>
          <a:p>
            <a:pPr>
              <a:defRPr/>
            </a:pPr>
            <a:fld id="{DB2CB430-BE7B-4650-9F7A-4BD7314459D2}"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020" tIns="52008" rIns="104020" bIns="52008"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7318"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020" rIns="104020"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smtClean="0">
                <a:latin typeface="Calibri" pitchFamily="34" charset="0"/>
              </a:defRPr>
            </a:lvl1pPr>
          </a:lstStyle>
          <a:p>
            <a:pPr>
              <a:defRPr/>
            </a:pPr>
            <a:fld id="{8E358A01-B472-41F0-9DDE-922EDCA71903}"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C66D82B0-6860-4C9F-BA07-16417DCC220C}"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78B89E12-0432-4EDE-AE21-43B49E9BF8CC}" type="slidenum">
              <a:rPr lang="en-US"/>
              <a:pPr>
                <a:defRPr/>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DDEB7B0A-FCA7-499A-BF9B-62B79B5CC619}" type="slidenum">
              <a:rPr lang="en-US"/>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3C71CA68-A607-494A-A416-8B8071BC44BC}" type="slidenum">
              <a:rPr lang="en-US"/>
              <a:pPr>
                <a:defRPr/>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2AE49277-A114-4CC2-A51D-656ECDBB6AE4}" type="slidenum">
              <a:rPr lang="en-US"/>
              <a:pPr>
                <a:defRPr/>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E0DCE583-EFCB-485C-990A-2DE6B0DE84C6}" type="slidenum">
              <a:rPr lang="en-US"/>
              <a:pPr>
                <a:defRPr/>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03CC83D1-8D97-4021-A98F-9BFAB05E81C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020" tIns="52008" rIns="104020" bIns="52008"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7318"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020" rIns="104020"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smtClean="0">
                <a:latin typeface="Calibri" pitchFamily="34" charset="0"/>
              </a:defRPr>
            </a:lvl1pPr>
          </a:lstStyle>
          <a:p>
            <a:pPr>
              <a:defRPr/>
            </a:pPr>
            <a:fld id="{81F0233D-0F60-4827-BEAB-AF1126A62FDA}" type="slidenum">
              <a:rPr lang="en-US"/>
              <a:pPr>
                <a:defRPr/>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30393A47-850B-4232-97E4-1AB11980604E}" type="slidenum">
              <a:rPr lang="en-US"/>
              <a:pPr>
                <a:defRPr/>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F48F258E-486C-4A8C-A63D-16090A62EFA4}" type="slidenum">
              <a:rPr lang="en-US"/>
              <a:pPr>
                <a:defRPr/>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7BDD2623-0525-4A8E-9872-FA4C7C70401A}" type="slidenum">
              <a:rPr lang="en-US"/>
              <a:pPr>
                <a:defRPr/>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891D1D43-7FD0-48D4-AE02-2AEFED6DD77E}"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8723F6B4-7092-41F7-A7FB-C7D72742AC71}" type="slidenum">
              <a:rPr lang="en-US"/>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68050EB4-E54C-4354-8F7C-1B3642A186BC}" type="slidenum">
              <a:rPr lang="en-US"/>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B4BA6D5F-D5FD-46C6-9D34-C1554DC1CFB4}" type="slidenum">
              <a:rPr lang="en-US"/>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667C92C4-5A12-46CB-B3A7-8BB23891FAA9}" type="slidenum">
              <a:rPr lang="en-US"/>
              <a:pPr>
                <a:defRPr/>
              </a:pPr>
              <a:t>‹#›</a:t>
            </a:fld>
            <a:endParaRPr lang="en-US"/>
          </a:p>
        </p:txBody>
      </p:sp>
    </p:spTree>
  </p:cSld>
  <p:clrMapOvr>
    <a:masterClrMapping/>
  </p:clrMapOvr>
  <p:transition spd="med" advClick="0">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smtClean="0">
                <a:latin typeface="Calibri" pitchFamily="34" charset="0"/>
              </a:defRPr>
            </a:lvl1pPr>
          </a:lstStyle>
          <a:p>
            <a:pPr>
              <a:defRPr/>
            </a:pPr>
            <a:fld id="{54253EB4-E57B-45A2-8764-9812CB367E5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3822" y="190513"/>
            <a:ext cx="2207420" cy="6172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1575" y="190513"/>
            <a:ext cx="6493670" cy="6172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5118462 w 4560"/>
                <a:gd name="T3" fmla="*/ 0 h 810"/>
                <a:gd name="T4" fmla="*/ 7257521 w 4560"/>
                <a:gd name="T5" fmla="*/ 1289050 h 810"/>
                <a:gd name="T6" fmla="*/ 0 w 4560"/>
                <a:gd name="T7" fmla="*/ 128905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a:noFill/>
              <a:round/>
              <a:headEnd/>
              <a:tailEnd/>
            </a:ln>
          </p:spPr>
          <p:txBody>
            <a:bodyPr wrap="none" anchor="ctr"/>
            <a:lstStyle/>
            <a:p>
              <a:pPr defTabSz="1020763" fontAlgn="base">
                <a:spcBef>
                  <a:spcPct val="0"/>
                </a:spcBef>
                <a:spcAft>
                  <a:spcPct val="0"/>
                </a:spcAft>
                <a:defRPr/>
              </a:pPr>
              <a:endParaRPr lang="en-US">
                <a:solidFill>
                  <a:prstClr val="black"/>
                </a:solidFill>
                <a:latin typeface="Arial" pitchFamily="34" charset="0"/>
                <a:ea typeface="MS PGothic" pitchFamily="34" charset="-128"/>
              </a:endParaRPr>
            </a:p>
          </p:txBody>
        </p:sp>
        <p:sp>
          <p:nvSpPr>
            <p:cNvPr id="8" name="Freeform 21"/>
            <p:cNvSpPr>
              <a:spLocks/>
            </p:cNvSpPr>
            <p:nvPr/>
          </p:nvSpPr>
          <p:spPr bwMode="auto">
            <a:xfrm>
              <a:off x="0" y="-198"/>
              <a:ext cx="7239000" cy="1286073"/>
            </a:xfrm>
            <a:custGeom>
              <a:avLst/>
              <a:gdLst>
                <a:gd name="T0" fmla="*/ 0 w 4560"/>
                <a:gd name="T1" fmla="*/ 0 h 810"/>
                <a:gd name="T2" fmla="*/ 5105400 w 4560"/>
                <a:gd name="T3" fmla="*/ 0 h 810"/>
                <a:gd name="T4" fmla="*/ 7239000 w 4560"/>
                <a:gd name="T5" fmla="*/ 1286073 h 810"/>
                <a:gd name="T6" fmla="*/ 0 w 4560"/>
                <a:gd name="T7" fmla="*/ 1286073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a:noFill/>
              <a:round/>
              <a:headEnd/>
              <a:tailEnd/>
            </a:ln>
          </p:spPr>
          <p:txBody>
            <a:bodyPr wrap="none" anchor="ctr"/>
            <a:lstStyle/>
            <a:p>
              <a:pPr defTabSz="1020763" fontAlgn="base">
                <a:spcBef>
                  <a:spcPct val="0"/>
                </a:spcBef>
                <a:spcAft>
                  <a:spcPct val="0"/>
                </a:spcAft>
                <a:defRPr/>
              </a:pPr>
              <a:endParaRPr lang="en-US">
                <a:solidFill>
                  <a:prstClr val="black"/>
                </a:solidFill>
                <a:latin typeface="Arial" pitchFamily="34" charset="0"/>
                <a:ea typeface="MS PGothic" pitchFamily="34" charset="-128"/>
              </a:endParaRPr>
            </a:p>
          </p:txBody>
        </p:sp>
      </p:grpSp>
      <p:sp>
        <p:nvSpPr>
          <p:cNvPr id="3" name="Content Placeholder 2"/>
          <p:cNvSpPr>
            <a:spLocks noGrp="1"/>
          </p:cNvSpPr>
          <p:nvPr>
            <p:ph idx="1"/>
          </p:nvPr>
        </p:nvSpPr>
        <p:spPr/>
        <p:txBody>
          <a:bodyPr/>
          <a:lstStyle>
            <a:lvl3pPr marL="1040267" indent="202279">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smtClean="0">
                <a:solidFill>
                  <a:srgbClr val="A6A6A6"/>
                </a:solidFill>
                <a:latin typeface="Calibri" pitchFamily="34" charset="0"/>
              </a:defRPr>
            </a:lvl1pPr>
          </a:lstStyle>
          <a:p>
            <a:pPr>
              <a:defRPr/>
            </a:pPr>
            <a:fld id="{6C5CA9E9-E8F2-47F5-9E3F-7F2F58708D3F}"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027" tIns="52008" rIns="104027" bIns="52008" numCol="1" anchor="t" anchorCtr="0" compatLnSpc="1">
            <a:prstTxWarp prst="textNoShape">
              <a:avLst/>
            </a:prstTxWarp>
          </a:bodyPr>
          <a:lstStyle>
            <a:lvl1pPr algn="ctr" defTabSz="1021267" hangingPunct="0">
              <a:defRPr sz="2900" b="1">
                <a:solidFill>
                  <a:srgbClr val="E4A11B"/>
                </a:solidFill>
                <a:latin typeface="Arial" pitchFamily="34" charset="0"/>
                <a:ea typeface="+mn-ea"/>
                <a:cs typeface="Arial" pitchFamily="34" charset="0"/>
                <a:sym typeface="Helvetica Light"/>
              </a:defRPr>
            </a:lvl1pPr>
          </a:lstStyle>
          <a:p>
            <a:pPr fontAlgn="base">
              <a:spcBef>
                <a:spcPct val="0"/>
              </a:spcBef>
              <a:spcAft>
                <a:spcPct val="0"/>
              </a:spcAft>
              <a:defRPr/>
            </a:pPr>
            <a:endParaRPr lang="en-US"/>
          </a:p>
          <a:p>
            <a:pPr fontAlgn="base">
              <a:spcBef>
                <a:spcPct val="0"/>
              </a:spcBef>
              <a:spcAft>
                <a:spcPct val="0"/>
              </a:spcAft>
              <a:defRPr/>
            </a:pPr>
            <a:r>
              <a:rPr lang="en-US"/>
              <a:t>Source:</a:t>
            </a:r>
          </a:p>
          <a:p>
            <a:pPr fontAlgn="base">
              <a:spcBef>
                <a:spcPct val="0"/>
              </a:spcBef>
              <a:spcAft>
                <a:spcPct val="0"/>
              </a:spcAft>
              <a:defRPr/>
            </a:pPr>
            <a:endParaRPr lang="en-US"/>
          </a:p>
        </p:txBody>
      </p:sp>
    </p:spTree>
  </p:cSld>
  <p:clrMapOvr>
    <a:masterClrMapping/>
  </p:clrMapOvr>
  <p:transition spd="med" advClick="0">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smtClean="0">
                <a:solidFill>
                  <a:srgbClr val="FFFFFF"/>
                </a:solidFill>
                <a:latin typeface="Calibri" pitchFamily="34" charset="0"/>
              </a:defRPr>
            </a:lvl1pPr>
          </a:lstStyle>
          <a:p>
            <a:pPr>
              <a:defRPr/>
            </a:pPr>
            <a:fld id="{2B60AD5E-E753-4866-AF10-050F28CEE5C2}"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027" tIns="52008" rIns="104027" bIns="52008" numCol="1" anchor="t" anchorCtr="0" compatLnSpc="1">
            <a:prstTxWarp prst="textNoShape">
              <a:avLst/>
            </a:prstTxWarp>
          </a:bodyPr>
          <a:lstStyle>
            <a:lvl1pPr algn="ctr" defTabSz="1021267" hangingPunct="0">
              <a:defRPr sz="2900" b="1">
                <a:solidFill>
                  <a:srgbClr val="E4A11B"/>
                </a:solidFill>
                <a:latin typeface="Arial" pitchFamily="34" charset="0"/>
                <a:ea typeface="+mn-ea"/>
                <a:cs typeface="Arial" pitchFamily="34" charset="0"/>
                <a:sym typeface="Helvetica Light"/>
              </a:defRPr>
            </a:lvl1pPr>
          </a:lstStyle>
          <a:p>
            <a:pPr fontAlgn="base">
              <a:spcBef>
                <a:spcPct val="0"/>
              </a:spcBef>
              <a:spcAft>
                <a:spcPct val="0"/>
              </a:spcAft>
              <a:defRPr/>
            </a:pPr>
            <a:endParaRPr lang="en-US"/>
          </a:p>
          <a:p>
            <a:pPr fontAlgn="base">
              <a:spcBef>
                <a:spcPct val="0"/>
              </a:spcBef>
              <a:spcAft>
                <a:spcPct val="0"/>
              </a:spcAft>
              <a:defRPr/>
            </a:pPr>
            <a:r>
              <a:rPr lang="en-US"/>
              <a:t>Source:</a:t>
            </a:r>
          </a:p>
          <a:p>
            <a:pPr fontAlgn="base">
              <a:spcBef>
                <a:spcPct val="0"/>
              </a:spcBef>
              <a:spcAft>
                <a:spcPct val="0"/>
              </a:spcAft>
              <a:defRPr/>
            </a:pPr>
            <a:endParaRPr lang="en-US"/>
          </a:p>
        </p:txBody>
      </p:sp>
    </p:spTree>
  </p:cSld>
  <p:clrMapOvr>
    <a:masterClrMapping/>
  </p:clrMapOvr>
  <p:transition spd="med" advClick="0">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027" tIns="52008" rIns="104027" bIns="52008" numCol="1" anchor="t" anchorCtr="0" compatLnSpc="1">
            <a:prstTxWarp prst="textNoShape">
              <a:avLst/>
            </a:prstTxWarp>
          </a:bodyPr>
          <a:lstStyle>
            <a:lvl1pPr algn="ctr" defTabSz="1021267" hangingPunct="0">
              <a:defRPr sz="2900">
                <a:solidFill>
                  <a:srgbClr val="000000"/>
                </a:solidFill>
                <a:latin typeface="Helvetica Light"/>
                <a:ea typeface="+mn-ea"/>
                <a:cs typeface="Arial" pitchFamily="34" charset="0"/>
                <a:sym typeface="Helvetica Light"/>
              </a:defRPr>
            </a:lvl1pPr>
          </a:lstStyle>
          <a:p>
            <a:pPr fontAlgn="base">
              <a:spcBef>
                <a:spcPct val="0"/>
              </a:spcBef>
              <a:spcAft>
                <a:spcPct val="0"/>
              </a:spcAft>
              <a:defRPr/>
            </a:pPr>
            <a:endParaRPr lang="en-US"/>
          </a:p>
        </p:txBody>
      </p:sp>
      <p:sp>
        <p:nvSpPr>
          <p:cNvPr id="3" name="Rectangle 6"/>
          <p:cNvSpPr>
            <a:spLocks noGrp="1" noChangeArrowheads="1"/>
          </p:cNvSpPr>
          <p:nvPr>
            <p:ph type="sldNum" sz="quarter" idx="11"/>
          </p:nvPr>
        </p:nvSpPr>
        <p:spPr/>
        <p:txBody>
          <a:bodyPr/>
          <a:lstStyle>
            <a:lvl1pPr hangingPunct="1">
              <a:defRPr smtClean="0">
                <a:latin typeface="Calibri" pitchFamily="34" charset="0"/>
              </a:defRPr>
            </a:lvl1pPr>
          </a:lstStyle>
          <a:p>
            <a:pPr>
              <a:defRPr/>
            </a:pPr>
            <a:fld id="{EFB89815-5A0A-4F23-B263-086031ABBC6D}"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4E8206BE-0CA8-4960-A379-898EA1679F06}" type="slidenum">
              <a:rPr lang="en-US"/>
              <a:pPr>
                <a:defRPr/>
              </a:pPr>
              <a:t>‹#›</a:t>
            </a:fld>
            <a:endParaRPr lang="en-US" dirty="0"/>
          </a:p>
        </p:txBody>
      </p:sp>
    </p:spTree>
    <p:extLst>
      <p:ext uri="{BB962C8B-B14F-4D97-AF65-F5344CB8AC3E}">
        <p14:creationId xmlns:p14="http://schemas.microsoft.com/office/powerpoint/2010/main" val="323550479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C3632C75-6D70-415B-92C0-EF851C20BB69}" type="slidenum">
              <a:rPr lang="en-US"/>
              <a:pPr>
                <a:defRPr/>
              </a:pPr>
              <a:t>‹#›</a:t>
            </a:fld>
            <a:endParaRPr lang="en-US" dirty="0"/>
          </a:p>
        </p:txBody>
      </p:sp>
    </p:spTree>
    <p:extLst>
      <p:ext uri="{BB962C8B-B14F-4D97-AF65-F5344CB8AC3E}">
        <p14:creationId xmlns:p14="http://schemas.microsoft.com/office/powerpoint/2010/main" val="17791740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buFont typeface="Wingdings" pitchFamily="2" charset="2"/>
              <a:buChar char="Ø"/>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D8C5F53-2CD2-475F-9178-C985926E130A}" type="slidenum">
              <a:rPr lang="en-US"/>
              <a:pPr>
                <a:defRPr/>
              </a:pPr>
              <a:t>‹#›</a:t>
            </a:fld>
            <a:endParaRPr lang="en-US" dirty="0"/>
          </a:p>
        </p:txBody>
      </p:sp>
    </p:spTree>
    <p:extLst>
      <p:ext uri="{BB962C8B-B14F-4D97-AF65-F5344CB8AC3E}">
        <p14:creationId xmlns:p14="http://schemas.microsoft.com/office/powerpoint/2010/main" val="2081494582"/>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1211B3B-8885-4FC5-9B4E-0DA765648A0A}" type="slidenum">
              <a:rPr lang="en-US"/>
              <a:pPr>
                <a:defRPr/>
              </a:pPr>
              <a:t>‹#›</a:t>
            </a:fld>
            <a:endParaRPr lang="en-US" dirty="0"/>
          </a:p>
        </p:txBody>
      </p:sp>
    </p:spTree>
    <p:extLst>
      <p:ext uri="{BB962C8B-B14F-4D97-AF65-F5344CB8AC3E}">
        <p14:creationId xmlns:p14="http://schemas.microsoft.com/office/powerpoint/2010/main" val="1799552790"/>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extLst>
      <p:ext uri="{BB962C8B-B14F-4D97-AF65-F5344CB8AC3E}">
        <p14:creationId xmlns:p14="http://schemas.microsoft.com/office/powerpoint/2010/main" val="245531861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extLst>
      <p:ext uri="{BB962C8B-B14F-4D97-AF65-F5344CB8AC3E}">
        <p14:creationId xmlns:p14="http://schemas.microsoft.com/office/powerpoint/2010/main" val="361897249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extLst>
      <p:ext uri="{BB962C8B-B14F-4D97-AF65-F5344CB8AC3E}">
        <p14:creationId xmlns:p14="http://schemas.microsoft.com/office/powerpoint/2010/main" val="4292417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4"/>
          <p:cNvSpPr>
            <a:spLocks noGrp="1"/>
          </p:cNvSpPr>
          <p:nvPr>
            <p:ph type="sldNum" sz="quarter" idx="10"/>
          </p:nvPr>
        </p:nvSpPr>
        <p:spPr>
          <a:xfrm>
            <a:off x="8320698" y="6877066"/>
            <a:ext cx="1829693" cy="569119"/>
          </a:xfrm>
          <a:prstGeom prst="rect">
            <a:avLst/>
          </a:prstGeom>
        </p:spPr>
        <p:txBody>
          <a:bodyPr vert="horz" lIns="104312" tIns="52155" rIns="104312" bIns="52155" rtlCol="0" anchor="ctr"/>
          <a:lstStyle>
            <a:lvl1pPr algn="r" defTabSz="468410" hangingPunct="0">
              <a:defRPr sz="1400" b="1">
                <a:solidFill>
                  <a:schemeClr val="bg1"/>
                </a:solidFill>
                <a:latin typeface="Arial" pitchFamily="-108" charset="0"/>
                <a:ea typeface="Helvetica Light" charset="0"/>
                <a:cs typeface="Helvetica Light" charset="0"/>
                <a:sym typeface="Helvetica Light" charset="0"/>
              </a:defRPr>
            </a:lvl1pPr>
          </a:lstStyle>
          <a:p>
            <a:pPr fontAlgn="base">
              <a:spcBef>
                <a:spcPct val="0"/>
              </a:spcBef>
              <a:spcAft>
                <a:spcPct val="0"/>
              </a:spcAft>
              <a:defRPr/>
            </a:pPr>
            <a:fld id="{970FAD6A-7D7A-49BF-8808-E76FB5B6B6AE}" type="slidenum">
              <a:rPr lang="en-US">
                <a:solidFill>
                  <a:srgbClr val="FFFFFF"/>
                </a:solidFill>
              </a:rPr>
              <a:pPr fontAlgn="base">
                <a:spcBef>
                  <a:spcPct val="0"/>
                </a:spcBef>
                <a:spcAft>
                  <a:spcPct val="0"/>
                </a:spcAft>
                <a:defRPr/>
              </a:pPr>
              <a:t>‹#›</a:t>
            </a:fld>
            <a:endParaRPr lang="en-US" dirty="0">
              <a:solidFill>
                <a:srgbClr val="FFFFFF"/>
              </a:solidFill>
            </a:endParaRPr>
          </a:p>
        </p:txBody>
      </p:sp>
    </p:spTree>
  </p:cSld>
  <p:clrMapOvr>
    <a:masterClrMapping/>
  </p:clrMapOvr>
  <p:transition spd="med" advClick="0">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204711985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5388B34-DEA1-4298-955E-22D9C2810C21}" type="slidenum">
              <a:rPr lang="en-US"/>
              <a:pPr>
                <a:defRPr/>
              </a:pPr>
              <a:t>‹#›</a:t>
            </a:fld>
            <a:endParaRPr lang="en-US" dirty="0"/>
          </a:p>
        </p:txBody>
      </p:sp>
    </p:spTree>
    <p:extLst>
      <p:ext uri="{BB962C8B-B14F-4D97-AF65-F5344CB8AC3E}">
        <p14:creationId xmlns:p14="http://schemas.microsoft.com/office/powerpoint/2010/main" val="45598066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C6D243C8-CDEE-4928-9586-F5E28EBEB978}" type="slidenum">
              <a:rPr lang="en-US"/>
              <a:pPr>
                <a:defRPr/>
              </a:pPr>
              <a:t>‹#›</a:t>
            </a:fld>
            <a:endParaRPr lang="en-US" dirty="0"/>
          </a:p>
        </p:txBody>
      </p:sp>
    </p:spTree>
    <p:extLst>
      <p:ext uri="{BB962C8B-B14F-4D97-AF65-F5344CB8AC3E}">
        <p14:creationId xmlns:p14="http://schemas.microsoft.com/office/powerpoint/2010/main" val="238316623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724CCDE-F994-4A08-AC9A-AFFDB81FB651}" type="slidenum">
              <a:rPr lang="en-US"/>
              <a:pPr>
                <a:defRPr/>
              </a:pPr>
              <a:t>‹#›</a:t>
            </a:fld>
            <a:endParaRPr lang="en-US" dirty="0"/>
          </a:p>
        </p:txBody>
      </p:sp>
    </p:spTree>
    <p:extLst>
      <p:ext uri="{BB962C8B-B14F-4D97-AF65-F5344CB8AC3E}">
        <p14:creationId xmlns:p14="http://schemas.microsoft.com/office/powerpoint/2010/main" val="33623703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E388AD91-B6C9-4CD2-9694-3C7BF9D6E9CB}" type="slidenum">
              <a:rPr lang="en-US"/>
              <a:pPr>
                <a:defRPr/>
              </a:pPr>
              <a:t>‹#›</a:t>
            </a:fld>
            <a:endParaRPr lang="en-US" dirty="0"/>
          </a:p>
        </p:txBody>
      </p:sp>
    </p:spTree>
    <p:extLst>
      <p:ext uri="{BB962C8B-B14F-4D97-AF65-F5344CB8AC3E}">
        <p14:creationId xmlns:p14="http://schemas.microsoft.com/office/powerpoint/2010/main" val="2959473278"/>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491A4C5-3CE5-49BC-A7A3-9CE1DD3F89A9}" type="slidenum">
              <a:rPr lang="en-US"/>
              <a:pPr>
                <a:defRPr/>
              </a:pPr>
              <a:t>‹#›</a:t>
            </a:fld>
            <a:endParaRPr lang="en-US" dirty="0"/>
          </a:p>
        </p:txBody>
      </p:sp>
    </p:spTree>
    <p:extLst>
      <p:ext uri="{BB962C8B-B14F-4D97-AF65-F5344CB8AC3E}">
        <p14:creationId xmlns:p14="http://schemas.microsoft.com/office/powerpoint/2010/main" val="360133418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extLst>
      <p:ext uri="{BB962C8B-B14F-4D97-AF65-F5344CB8AC3E}">
        <p14:creationId xmlns:p14="http://schemas.microsoft.com/office/powerpoint/2010/main" val="141705219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97E1AE0-F04A-4F0D-ACE8-96AFC3529D8C}" type="slidenum">
              <a:rPr lang="en-US"/>
              <a:pPr>
                <a:defRPr/>
              </a:pPr>
              <a:t>‹#›</a:t>
            </a:fld>
            <a:endParaRPr lang="en-US" dirty="0"/>
          </a:p>
        </p:txBody>
      </p:sp>
    </p:spTree>
    <p:extLst>
      <p:ext uri="{BB962C8B-B14F-4D97-AF65-F5344CB8AC3E}">
        <p14:creationId xmlns:p14="http://schemas.microsoft.com/office/powerpoint/2010/main" val="294747486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4257C3B-A85C-4D15-8A83-DDA594294289}" type="slidenum">
              <a:rPr lang="en-US"/>
              <a:pPr>
                <a:defRPr/>
              </a:pPr>
              <a:t>‹#›</a:t>
            </a:fld>
            <a:endParaRPr lang="en-US" dirty="0"/>
          </a:p>
        </p:txBody>
      </p:sp>
    </p:spTree>
    <p:extLst>
      <p:ext uri="{BB962C8B-B14F-4D97-AF65-F5344CB8AC3E}">
        <p14:creationId xmlns:p14="http://schemas.microsoft.com/office/powerpoint/2010/main" val="376951539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102067F-D83F-41F8-8C06-732C5645C2DE}" type="slidenum">
              <a:rPr lang="en-US"/>
              <a:pPr>
                <a:defRPr/>
              </a:pPr>
              <a:t>‹#›</a:t>
            </a:fld>
            <a:endParaRPr lang="en-US" dirty="0"/>
          </a:p>
        </p:txBody>
      </p:sp>
    </p:spTree>
    <p:extLst>
      <p:ext uri="{BB962C8B-B14F-4D97-AF65-F5344CB8AC3E}">
        <p14:creationId xmlns:p14="http://schemas.microsoft.com/office/powerpoint/2010/main" val="130931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8" descr="_0013_14.jpg"/>
            <p:cNvPicPr>
              <a:picLocks noChangeAspect="1"/>
            </p:cNvPicPr>
            <p:nvPr/>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326" fontAlgn="base">
                <a:spcBef>
                  <a:spcPct val="0"/>
                </a:spcBef>
                <a:spcAft>
                  <a:spcPct val="0"/>
                </a:spcAft>
                <a:defRPr/>
              </a:pPr>
              <a:endParaRPr lang="en-US" sz="2900" dirty="0">
                <a:solidFill>
                  <a:srgbClr val="000000"/>
                </a:solidFill>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326" fontAlgn="base">
                <a:spcBef>
                  <a:spcPct val="0"/>
                </a:spcBef>
                <a:spcAft>
                  <a:spcPct val="0"/>
                </a:spcAft>
                <a:defRPr/>
              </a:pPr>
              <a:endParaRPr lang="en-US" sz="2900" dirty="0">
                <a:solidFill>
                  <a:srgbClr val="000000"/>
                </a:solidFill>
                <a:sym typeface="Helvetica Light"/>
              </a:endParaRPr>
            </a:p>
          </p:txBody>
        </p:sp>
      </p:grpSp>
      <p:sp>
        <p:nvSpPr>
          <p:cNvPr id="12" name="Title 1"/>
          <p:cNvSpPr>
            <a:spLocks noGrp="1"/>
          </p:cNvSpPr>
          <p:nvPr>
            <p:ph type="title"/>
          </p:nvPr>
        </p:nvSpPr>
        <p:spPr bwMode="white">
          <a:xfrm>
            <a:off x="1" y="-1"/>
            <a:ext cx="7315200" cy="1371600"/>
          </a:xfrm>
        </p:spPr>
        <p:txBody>
          <a:bodyPr/>
          <a:lstStyle>
            <a:lvl1pPr marL="130390" indent="-130390">
              <a:defRPr/>
            </a:lvl1pPr>
          </a:lstStyle>
          <a:p>
            <a:r>
              <a:rPr lang="en-US" smtClean="0"/>
              <a:t>Click to edit Master title style</a:t>
            </a:r>
            <a:endParaRPr lang="en-US" dirty="0" smtClean="0"/>
          </a:p>
        </p:txBody>
      </p:sp>
      <p:sp>
        <p:nvSpPr>
          <p:cNvPr id="7" name="Slide Number Placeholder 24"/>
          <p:cNvSpPr>
            <a:spLocks noGrp="1"/>
          </p:cNvSpPr>
          <p:nvPr>
            <p:ph type="sldNum" sz="quarter" idx="10"/>
          </p:nvPr>
        </p:nvSpPr>
        <p:spPr>
          <a:xfrm>
            <a:off x="8320698" y="6877066"/>
            <a:ext cx="1829693" cy="569119"/>
          </a:xfrm>
          <a:prstGeom prst="rect">
            <a:avLst/>
          </a:prstGeom>
        </p:spPr>
        <p:txBody>
          <a:bodyPr vert="horz" lIns="104312" tIns="52155" rIns="104312" bIns="52155" rtlCol="0" anchor="ctr"/>
          <a:lstStyle>
            <a:lvl1pPr algn="r" defTabSz="468410" hangingPunct="0">
              <a:defRPr sz="1400" b="1">
                <a:solidFill>
                  <a:schemeClr val="bg1"/>
                </a:solidFill>
                <a:latin typeface="Arial" pitchFamily="-108" charset="0"/>
                <a:ea typeface="Helvetica Light" charset="0"/>
                <a:cs typeface="Helvetica Light" charset="0"/>
                <a:sym typeface="Helvetica Light" charset="0"/>
              </a:defRPr>
            </a:lvl1pPr>
          </a:lstStyle>
          <a:p>
            <a:pPr fontAlgn="base">
              <a:spcBef>
                <a:spcPct val="0"/>
              </a:spcBef>
              <a:spcAft>
                <a:spcPct val="0"/>
              </a:spcAft>
              <a:defRPr/>
            </a:pPr>
            <a:fld id="{E676FC72-A501-4837-ABC5-D6CD9C0D596E}" type="slidenum">
              <a:rPr lang="en-US">
                <a:solidFill>
                  <a:srgbClr val="FFFFFF"/>
                </a:solidFill>
              </a:rPr>
              <a:pPr fontAlgn="base">
                <a:spcBef>
                  <a:spcPct val="0"/>
                </a:spcBef>
                <a:spcAft>
                  <a:spcPct val="0"/>
                </a:spcAft>
                <a:defRPr/>
              </a:pPr>
              <a:t>‹#›</a:t>
            </a:fld>
            <a:endParaRPr lang="en-US" dirty="0">
              <a:solidFill>
                <a:srgbClr val="FFFFFF"/>
              </a:solidFill>
            </a:endParaRPr>
          </a:p>
        </p:txBody>
      </p:sp>
    </p:spTree>
  </p:cSld>
  <p:clrMapOvr>
    <a:masterClrMapping/>
  </p:clrMapOvr>
  <p:transition spd="med" advClick="0">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C2F108C7-C1A2-4CF6-9688-8C417C4E39AF}" type="slidenum">
              <a:rPr lang="en-US"/>
              <a:pPr>
                <a:defRPr/>
              </a:pPr>
              <a:t>‹#›</a:t>
            </a:fld>
            <a:endParaRPr lang="en-US" dirty="0"/>
          </a:p>
        </p:txBody>
      </p:sp>
    </p:spTree>
    <p:extLst>
      <p:ext uri="{BB962C8B-B14F-4D97-AF65-F5344CB8AC3E}">
        <p14:creationId xmlns:p14="http://schemas.microsoft.com/office/powerpoint/2010/main" val="2383660052"/>
      </p:ext>
    </p:extLst>
  </p:cSld>
  <p:clrMapOvr>
    <a:masterClrMapping/>
  </p:clrMapOvr>
  <p:transition spd="med" advClick="0">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467DB692-34C5-4B13-BEAB-128D3ADC3CDF}" type="slidenum">
              <a:rPr lang="en-US"/>
              <a:pPr>
                <a:defRPr/>
              </a:pPr>
              <a:t>‹#›</a:t>
            </a:fld>
            <a:endParaRPr lang="en-US" dirty="0"/>
          </a:p>
        </p:txBody>
      </p:sp>
    </p:spTree>
    <p:extLst>
      <p:ext uri="{BB962C8B-B14F-4D97-AF65-F5344CB8AC3E}">
        <p14:creationId xmlns:p14="http://schemas.microsoft.com/office/powerpoint/2010/main" val="304685240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9" y="6746098"/>
            <a:ext cx="1829693" cy="569119"/>
          </a:xfrm>
        </p:spPr>
        <p:txBody>
          <a:bodyPr rtlCol="0"/>
          <a:lstStyle>
            <a:lvl1pPr algn="r" hangingPunct="1">
              <a:defRPr sz="1400">
                <a:solidFill>
                  <a:prstClr val="white">
                    <a:lumMod val="65000"/>
                  </a:prstClr>
                </a:solidFill>
              </a:defRPr>
            </a:lvl1pPr>
          </a:lstStyle>
          <a:p>
            <a:pPr>
              <a:defRPr/>
            </a:pPr>
            <a:fld id="{CD0A4191-A07C-4084-8811-41AD0DC09408}" type="slidenum">
              <a:rPr lang="en-US"/>
              <a:pPr>
                <a:defRPr/>
              </a:pPr>
              <a:t>‹#›</a:t>
            </a:fld>
            <a:endParaRPr lang="en-US" dirty="0"/>
          </a:p>
        </p:txBody>
      </p:sp>
      <p:sp>
        <p:nvSpPr>
          <p:cNvPr id="10"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extLst>
      <p:ext uri="{BB962C8B-B14F-4D97-AF65-F5344CB8AC3E}">
        <p14:creationId xmlns:p14="http://schemas.microsoft.com/office/powerpoint/2010/main" val="2794904877"/>
      </p:ext>
    </p:extLst>
  </p:cSld>
  <p:clrMapOvr>
    <a:masterClrMapping/>
  </p:clrMapOvr>
  <p:transition spd="med" advClick="0">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2E168663-D8B1-4C1F-86A2-63D4FA3B4FBE}" type="slidenum">
              <a:rPr lang="en-US"/>
              <a:pPr>
                <a:defRPr/>
              </a:pPr>
              <a:t>‹#›</a:t>
            </a:fld>
            <a:endParaRPr lang="en-US" dirty="0"/>
          </a:p>
        </p:txBody>
      </p:sp>
      <p:sp>
        <p:nvSpPr>
          <p:cNvPr id="4"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extLst>
      <p:ext uri="{BB962C8B-B14F-4D97-AF65-F5344CB8AC3E}">
        <p14:creationId xmlns:p14="http://schemas.microsoft.com/office/powerpoint/2010/main" val="608802770"/>
      </p:ext>
    </p:extLst>
  </p:cSld>
  <p:clrMapOvr>
    <a:masterClrMapping/>
  </p:clrMapOvr>
  <p:transition spd="med" advClick="0">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46" y="6661561"/>
            <a:ext cx="3474541" cy="508397"/>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a:lvl1pPr>
          </a:lstStyle>
          <a:p>
            <a:pPr>
              <a:defRPr/>
            </a:pPr>
            <a:endParaRPr lang="en-US" sz="2900" dirty="0">
              <a:solidFill>
                <a:srgbClr val="000000"/>
              </a:solidFill>
              <a:latin typeface="Helvetica Light"/>
              <a:sym typeface="Helvetica Light"/>
            </a:endParaRPr>
          </a:p>
        </p:txBody>
      </p:sp>
      <p:sp>
        <p:nvSpPr>
          <p:cNvPr id="3" name="Rectangle 6"/>
          <p:cNvSpPr>
            <a:spLocks noGrp="1" noChangeArrowheads="1"/>
          </p:cNvSpPr>
          <p:nvPr>
            <p:ph type="sldNum" sz="quarter" idx="11"/>
          </p:nvPr>
        </p:nvSpPr>
        <p:spPr/>
        <p:txBody>
          <a:bodyPr rtlCol="0"/>
          <a:lstStyle>
            <a:lvl1pPr hangingPunct="1">
              <a:defRPr/>
            </a:lvl1pPr>
          </a:lstStyle>
          <a:p>
            <a:pPr>
              <a:defRPr/>
            </a:pPr>
            <a:fld id="{3900DF35-E0F3-4D17-8E61-5A08E9FDFE14}" type="slidenum">
              <a:rPr lang="en-US"/>
              <a:pPr>
                <a:defRPr/>
              </a:pPr>
              <a:t>‹#›</a:t>
            </a:fld>
            <a:endParaRPr lang="en-US" dirty="0"/>
          </a:p>
        </p:txBody>
      </p:sp>
    </p:spTree>
    <p:extLst>
      <p:ext uri="{BB962C8B-B14F-4D97-AF65-F5344CB8AC3E}">
        <p14:creationId xmlns:p14="http://schemas.microsoft.com/office/powerpoint/2010/main" val="305388243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48640" y="6780107"/>
            <a:ext cx="2560320" cy="389467"/>
          </a:xfrm>
          <a:prstGeom prst="rect">
            <a:avLst/>
          </a:prstGeom>
        </p:spPr>
        <p:txBody>
          <a:bodyPr lIns="104498" tIns="52249" rIns="104498" bIns="52249"/>
          <a:lstStyle/>
          <a:p>
            <a:fld id="{35E4EFB0-F196-5341-B1EF-2492857541D8}" type="datetimeFigureOut">
              <a:rPr lang="en-US" smtClean="0">
                <a:solidFill>
                  <a:prstClr val="black"/>
                </a:solidFill>
              </a:rPr>
              <a:pPr/>
              <a:t>1/16/2016</a:t>
            </a:fld>
            <a:endParaRPr lang="en-US" dirty="0">
              <a:solidFill>
                <a:prstClr val="black"/>
              </a:solidFill>
            </a:endParaRPr>
          </a:p>
        </p:txBody>
      </p:sp>
      <p:sp>
        <p:nvSpPr>
          <p:cNvPr id="6" name="Footer Placeholder 5"/>
          <p:cNvSpPr>
            <a:spLocks noGrp="1"/>
          </p:cNvSpPr>
          <p:nvPr>
            <p:ph type="ftr" sz="quarter" idx="11"/>
          </p:nvPr>
        </p:nvSpPr>
        <p:spPr>
          <a:xfrm>
            <a:off x="3749040" y="6780107"/>
            <a:ext cx="3474720" cy="389467"/>
          </a:xfrm>
          <a:prstGeom prst="rect">
            <a:avLst/>
          </a:prstGeom>
        </p:spPr>
        <p:txBody>
          <a:bodyPr lIns="104498" tIns="52249" rIns="104498" bIns="52249"/>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BF243A91-12F3-0249-85E7-7DE2C4A6D9E9}" type="slidenum">
              <a:rPr lang="en-US" smtClean="0"/>
              <a:pPr/>
              <a:t>‹#›</a:t>
            </a:fld>
            <a:endParaRPr lang="en-US" dirty="0"/>
          </a:p>
        </p:txBody>
      </p:sp>
    </p:spTree>
    <p:extLst>
      <p:ext uri="{BB962C8B-B14F-4D97-AF65-F5344CB8AC3E}">
        <p14:creationId xmlns:p14="http://schemas.microsoft.com/office/powerpoint/2010/main" val="123499974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427" y="2272905"/>
            <a:ext cx="9327952" cy="15680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6188" y="4145769"/>
            <a:ext cx="7680425" cy="1869281"/>
          </a:xfrm>
        </p:spPr>
        <p:txBody>
          <a:bodyPr/>
          <a:lstStyle>
            <a:lvl1pPr marL="0" indent="0" algn="ctr">
              <a:buNone/>
              <a:defRPr/>
            </a:lvl1pPr>
            <a:lvl2pPr marL="367028" indent="0" algn="ctr">
              <a:buNone/>
              <a:defRPr/>
            </a:lvl2pPr>
            <a:lvl3pPr marL="734053" indent="0" algn="ctr">
              <a:buNone/>
              <a:defRPr/>
            </a:lvl3pPr>
            <a:lvl4pPr marL="1101079" indent="0" algn="ctr">
              <a:buNone/>
              <a:defRPr/>
            </a:lvl4pPr>
            <a:lvl5pPr marL="1468106" indent="0" algn="ctr">
              <a:buNone/>
              <a:defRPr/>
            </a:lvl5pPr>
            <a:lvl6pPr marL="1835133" indent="0" algn="ctr">
              <a:buNone/>
              <a:defRPr/>
            </a:lvl6pPr>
            <a:lvl7pPr marL="2202160" indent="0" algn="ctr">
              <a:buNone/>
              <a:defRPr/>
            </a:lvl7pPr>
            <a:lvl8pPr marL="2569189" indent="0" algn="ctr">
              <a:buNone/>
              <a:defRPr/>
            </a:lvl8pPr>
            <a:lvl9pPr marL="293621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6028774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765710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631" y="4700593"/>
            <a:ext cx="9326611" cy="1452563"/>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866631" y="3100391"/>
            <a:ext cx="9326611" cy="1600201"/>
          </a:xfrm>
        </p:spPr>
        <p:txBody>
          <a:bodyPr anchor="b"/>
          <a:lstStyle>
            <a:lvl1pPr marL="0" indent="0">
              <a:buNone/>
              <a:defRPr sz="1600"/>
            </a:lvl1pPr>
            <a:lvl2pPr marL="367028" indent="0">
              <a:buNone/>
              <a:defRPr sz="1400"/>
            </a:lvl2pPr>
            <a:lvl3pPr marL="734053" indent="0">
              <a:buNone/>
              <a:defRPr sz="1300"/>
            </a:lvl3pPr>
            <a:lvl4pPr marL="1101079" indent="0">
              <a:buNone/>
              <a:defRPr sz="1100"/>
            </a:lvl4pPr>
            <a:lvl5pPr marL="1468106" indent="0">
              <a:buNone/>
              <a:defRPr sz="1100"/>
            </a:lvl5pPr>
            <a:lvl6pPr marL="1835133" indent="0">
              <a:buNone/>
              <a:defRPr sz="1100"/>
            </a:lvl6pPr>
            <a:lvl7pPr marL="2202160" indent="0">
              <a:buNone/>
              <a:defRPr sz="1100"/>
            </a:lvl7pPr>
            <a:lvl8pPr marL="2569189" indent="0">
              <a:buNone/>
              <a:defRPr sz="1100"/>
            </a:lvl8pPr>
            <a:lvl9pPr marL="2936216" indent="0">
              <a:buNone/>
              <a:defRPr sz="1100"/>
            </a:lvl9pPr>
          </a:lstStyle>
          <a:p>
            <a:pPr lvl="0"/>
            <a:r>
              <a:rPr lang="en-US" smtClean="0"/>
              <a:t>Click to edit Master text styles</a:t>
            </a:r>
          </a:p>
        </p:txBody>
      </p:sp>
    </p:spTree>
    <p:extLst>
      <p:ext uri="{BB962C8B-B14F-4D97-AF65-F5344CB8AC3E}">
        <p14:creationId xmlns:p14="http://schemas.microsoft.com/office/powerpoint/2010/main" val="262474118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1564" y="2076463"/>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0694" y="2076463"/>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994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4E8206BE-0CA8-4960-A379-898EA1679F06}" type="slidenum">
              <a:rPr lang="en-US"/>
              <a:pPr>
                <a:defRPr/>
              </a:pPr>
              <a:t>‹#›</a:t>
            </a:fld>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179" y="292894"/>
            <a:ext cx="9874448"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9181" y="1637114"/>
            <a:ext cx="4847481" cy="682229"/>
          </a:xfrm>
        </p:spPr>
        <p:txBody>
          <a:bodyPr anchor="b"/>
          <a:lstStyle>
            <a:lvl1pPr marL="0" indent="0">
              <a:buNone/>
              <a:defRPr sz="1900" b="1"/>
            </a:lvl1pPr>
            <a:lvl2pPr marL="367028" indent="0">
              <a:buNone/>
              <a:defRPr sz="1600" b="1"/>
            </a:lvl2pPr>
            <a:lvl3pPr marL="734053" indent="0">
              <a:buNone/>
              <a:defRPr sz="1400" b="1"/>
            </a:lvl3pPr>
            <a:lvl4pPr marL="1101079" indent="0">
              <a:buNone/>
              <a:defRPr sz="1300" b="1"/>
            </a:lvl4pPr>
            <a:lvl5pPr marL="1468106" indent="0">
              <a:buNone/>
              <a:defRPr sz="1300" b="1"/>
            </a:lvl5pPr>
            <a:lvl6pPr marL="1835133" indent="0">
              <a:buNone/>
              <a:defRPr sz="1300" b="1"/>
            </a:lvl6pPr>
            <a:lvl7pPr marL="2202160" indent="0">
              <a:buNone/>
              <a:defRPr sz="1300" b="1"/>
            </a:lvl7pPr>
            <a:lvl8pPr marL="2569189" indent="0">
              <a:buNone/>
              <a:defRPr sz="1300" b="1"/>
            </a:lvl8pPr>
            <a:lvl9pPr marL="2936216"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49181" y="2319342"/>
            <a:ext cx="4847481"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3470" y="1637114"/>
            <a:ext cx="4850159" cy="682229"/>
          </a:xfrm>
        </p:spPr>
        <p:txBody>
          <a:bodyPr anchor="b"/>
          <a:lstStyle>
            <a:lvl1pPr marL="0" indent="0">
              <a:buNone/>
              <a:defRPr sz="1900" b="1"/>
            </a:lvl1pPr>
            <a:lvl2pPr marL="367028" indent="0">
              <a:buNone/>
              <a:defRPr sz="1600" b="1"/>
            </a:lvl2pPr>
            <a:lvl3pPr marL="734053" indent="0">
              <a:buNone/>
              <a:defRPr sz="1400" b="1"/>
            </a:lvl3pPr>
            <a:lvl4pPr marL="1101079" indent="0">
              <a:buNone/>
              <a:defRPr sz="1300" b="1"/>
            </a:lvl4pPr>
            <a:lvl5pPr marL="1468106" indent="0">
              <a:buNone/>
              <a:defRPr sz="1300" b="1"/>
            </a:lvl5pPr>
            <a:lvl6pPr marL="1835133" indent="0">
              <a:buNone/>
              <a:defRPr sz="1300" b="1"/>
            </a:lvl6pPr>
            <a:lvl7pPr marL="2202160" indent="0">
              <a:buNone/>
              <a:defRPr sz="1300" b="1"/>
            </a:lvl7pPr>
            <a:lvl8pPr marL="2569189" indent="0">
              <a:buNone/>
              <a:defRPr sz="1300" b="1"/>
            </a:lvl8pPr>
            <a:lvl9pPr marL="2936216"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573470" y="2319342"/>
            <a:ext cx="4850159"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229091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593440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40049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9190" y="291715"/>
            <a:ext cx="3609827" cy="123944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4290269" y="291709"/>
            <a:ext cx="6133356" cy="6242447"/>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9190" y="1531144"/>
            <a:ext cx="3609827" cy="5003006"/>
          </a:xfrm>
        </p:spPr>
        <p:txBody>
          <a:bodyPr/>
          <a:lstStyle>
            <a:lvl1pPr marL="0" indent="0">
              <a:buNone/>
              <a:defRPr sz="1100"/>
            </a:lvl1pPr>
            <a:lvl2pPr marL="367028" indent="0">
              <a:buNone/>
              <a:defRPr sz="900"/>
            </a:lvl2pPr>
            <a:lvl3pPr marL="734053" indent="0">
              <a:buNone/>
              <a:defRPr sz="800"/>
            </a:lvl3pPr>
            <a:lvl4pPr marL="1101079" indent="0">
              <a:buNone/>
              <a:defRPr sz="700"/>
            </a:lvl4pPr>
            <a:lvl5pPr marL="1468106" indent="0">
              <a:buNone/>
              <a:defRPr sz="700"/>
            </a:lvl5pPr>
            <a:lvl6pPr marL="1835133" indent="0">
              <a:buNone/>
              <a:defRPr sz="700"/>
            </a:lvl6pPr>
            <a:lvl7pPr marL="2202160" indent="0">
              <a:buNone/>
              <a:defRPr sz="700"/>
            </a:lvl7pPr>
            <a:lvl8pPr marL="2569189" indent="0">
              <a:buNone/>
              <a:defRPr sz="700"/>
            </a:lvl8pPr>
            <a:lvl9pPr marL="2936216" indent="0">
              <a:buNone/>
              <a:defRPr sz="700"/>
            </a:lvl9pPr>
          </a:lstStyle>
          <a:p>
            <a:pPr lvl="0"/>
            <a:r>
              <a:rPr lang="en-US" smtClean="0"/>
              <a:t>Click to edit Master text styles</a:t>
            </a:r>
          </a:p>
        </p:txBody>
      </p:sp>
    </p:spTree>
    <p:extLst>
      <p:ext uri="{BB962C8B-B14F-4D97-AF65-F5344CB8AC3E}">
        <p14:creationId xmlns:p14="http://schemas.microsoft.com/office/powerpoint/2010/main" val="16893314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171" y="5120881"/>
            <a:ext cx="6583413" cy="604838"/>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2151171" y="653657"/>
            <a:ext cx="6583413" cy="4388645"/>
          </a:xfrm>
        </p:spPr>
        <p:txBody>
          <a:bodyPr/>
          <a:lstStyle>
            <a:lvl1pPr marL="0" indent="0">
              <a:buNone/>
              <a:defRPr sz="2500"/>
            </a:lvl1pPr>
            <a:lvl2pPr marL="367028" indent="0">
              <a:buNone/>
              <a:defRPr sz="2200"/>
            </a:lvl2pPr>
            <a:lvl3pPr marL="734053" indent="0">
              <a:buNone/>
              <a:defRPr sz="1900"/>
            </a:lvl3pPr>
            <a:lvl4pPr marL="1101079" indent="0">
              <a:buNone/>
              <a:defRPr sz="1600"/>
            </a:lvl4pPr>
            <a:lvl5pPr marL="1468106" indent="0">
              <a:buNone/>
              <a:defRPr sz="1600"/>
            </a:lvl5pPr>
            <a:lvl6pPr marL="1835133" indent="0">
              <a:buNone/>
              <a:defRPr sz="1600"/>
            </a:lvl6pPr>
            <a:lvl7pPr marL="2202160" indent="0">
              <a:buNone/>
              <a:defRPr sz="1600"/>
            </a:lvl7pPr>
            <a:lvl8pPr marL="2569189" indent="0">
              <a:buNone/>
              <a:defRPr sz="1600"/>
            </a:lvl8pPr>
            <a:lvl9pPr marL="2936216" indent="0">
              <a:buNone/>
              <a:defRPr sz="1600"/>
            </a:lvl9pPr>
          </a:lstStyle>
          <a:p>
            <a:pPr lvl="0"/>
            <a:endParaRPr lang="en-US" noProof="0" dirty="0" smtClean="0">
              <a:sym typeface="Helvetica Light" charset="0"/>
            </a:endParaRPr>
          </a:p>
        </p:txBody>
      </p:sp>
      <p:sp>
        <p:nvSpPr>
          <p:cNvPr id="4" name="Text Placeholder 3"/>
          <p:cNvSpPr>
            <a:spLocks noGrp="1"/>
          </p:cNvSpPr>
          <p:nvPr>
            <p:ph type="body" sz="half" idx="2"/>
          </p:nvPr>
        </p:nvSpPr>
        <p:spPr>
          <a:xfrm>
            <a:off x="2151171" y="5725720"/>
            <a:ext cx="6583413" cy="858440"/>
          </a:xfrm>
        </p:spPr>
        <p:txBody>
          <a:bodyPr/>
          <a:lstStyle>
            <a:lvl1pPr marL="0" indent="0">
              <a:buNone/>
              <a:defRPr sz="1100"/>
            </a:lvl1pPr>
            <a:lvl2pPr marL="367028" indent="0">
              <a:buNone/>
              <a:defRPr sz="900"/>
            </a:lvl2pPr>
            <a:lvl3pPr marL="734053" indent="0">
              <a:buNone/>
              <a:defRPr sz="800"/>
            </a:lvl3pPr>
            <a:lvl4pPr marL="1101079" indent="0">
              <a:buNone/>
              <a:defRPr sz="700"/>
            </a:lvl4pPr>
            <a:lvl5pPr marL="1468106" indent="0">
              <a:buNone/>
              <a:defRPr sz="700"/>
            </a:lvl5pPr>
            <a:lvl6pPr marL="1835133" indent="0">
              <a:buNone/>
              <a:defRPr sz="700"/>
            </a:lvl6pPr>
            <a:lvl7pPr marL="2202160" indent="0">
              <a:buNone/>
              <a:defRPr sz="700"/>
            </a:lvl7pPr>
            <a:lvl8pPr marL="2569189" indent="0">
              <a:buNone/>
              <a:defRPr sz="700"/>
            </a:lvl8pPr>
            <a:lvl9pPr marL="2936216" indent="0">
              <a:buNone/>
              <a:defRPr sz="700"/>
            </a:lvl9pPr>
          </a:lstStyle>
          <a:p>
            <a:pPr lvl="0"/>
            <a:r>
              <a:rPr lang="en-US" smtClean="0"/>
              <a:t>Click to edit Master text styles</a:t>
            </a:r>
          </a:p>
        </p:txBody>
      </p:sp>
    </p:spTree>
    <p:extLst>
      <p:ext uri="{BB962C8B-B14F-4D97-AF65-F5344CB8AC3E}">
        <p14:creationId xmlns:p14="http://schemas.microsoft.com/office/powerpoint/2010/main" val="267205065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389014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3818" y="190504"/>
            <a:ext cx="2207420" cy="6172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1575" y="190504"/>
            <a:ext cx="6493670" cy="6172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72790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4"/>
          <p:cNvSpPr>
            <a:spLocks noGrp="1"/>
          </p:cNvSpPr>
          <p:nvPr>
            <p:ph type="sldNum" sz="quarter" idx="10"/>
          </p:nvPr>
        </p:nvSpPr>
        <p:spPr>
          <a:xfrm>
            <a:off x="8320687" y="6877054"/>
            <a:ext cx="1829693" cy="569119"/>
          </a:xfrm>
          <a:prstGeom prst="rect">
            <a:avLst/>
          </a:prstGeom>
        </p:spPr>
        <p:txBody>
          <a:bodyPr vert="horz" wrap="square" lIns="104440" tIns="52220" rIns="104440" bIns="52220" numCol="1" anchor="ctr" anchorCtr="0" compatLnSpc="1">
            <a:prstTxWarp prst="textNoShape">
              <a:avLst/>
            </a:prstTxWarp>
          </a:bodyPr>
          <a:lstStyle>
            <a:lvl1pPr algn="r" defTabSz="469172" fontAlgn="base" hangingPunct="0">
              <a:spcBef>
                <a:spcPct val="0"/>
              </a:spcBef>
              <a:spcAft>
                <a:spcPct val="0"/>
              </a:spcAft>
              <a:defRPr sz="1400" b="1">
                <a:solidFill>
                  <a:srgbClr val="FFFFFF"/>
                </a:solidFill>
                <a:latin typeface="Arial" pitchFamily="34" charset="0"/>
              </a:defRPr>
            </a:lvl1pPr>
          </a:lstStyle>
          <a:p>
            <a:pPr>
              <a:defRPr/>
            </a:pPr>
            <a:fld id="{F28F17DC-EBDA-4016-9121-4B6ADB772831}" type="slidenum">
              <a:rPr lang="en-US" smtClean="0">
                <a:sym typeface="Helvetica Light" charset="0"/>
              </a:rPr>
              <a:pPr>
                <a:defRPr/>
              </a:pPr>
              <a:t>‹#›</a:t>
            </a:fld>
            <a:endParaRPr lang="en-US" dirty="0">
              <a:sym typeface="Helvetica Light" charset="0"/>
            </a:endParaRPr>
          </a:p>
        </p:txBody>
      </p:sp>
    </p:spTree>
    <p:extLst>
      <p:ext uri="{BB962C8B-B14F-4D97-AF65-F5344CB8AC3E}">
        <p14:creationId xmlns:p14="http://schemas.microsoft.com/office/powerpoint/2010/main" val="3086606545"/>
      </p:ext>
    </p:extLst>
  </p:cSld>
  <p:clrMapOvr>
    <a:masterClrMapping/>
  </p:clrMapOvr>
  <p:transition spd="med" advClick="0">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8" descr="_0013_14.jpg"/>
            <p:cNvPicPr>
              <a:picLocks noChangeAspect="1"/>
            </p:cNvPicPr>
            <p:nvPr/>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897" fontAlgn="base">
                <a:spcBef>
                  <a:spcPct val="0"/>
                </a:spcBef>
                <a:spcAft>
                  <a:spcPct val="0"/>
                </a:spcAft>
                <a:defRPr/>
              </a:pPr>
              <a:endParaRPr lang="en-US" sz="2900" dirty="0">
                <a:solidFill>
                  <a:srgbClr val="000000"/>
                </a:solidFill>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897" fontAlgn="base">
                <a:spcBef>
                  <a:spcPct val="0"/>
                </a:spcBef>
                <a:spcAft>
                  <a:spcPct val="0"/>
                </a:spcAft>
                <a:defRPr/>
              </a:pPr>
              <a:endParaRPr lang="en-US" sz="2900" dirty="0">
                <a:solidFill>
                  <a:srgbClr val="000000"/>
                </a:solidFill>
                <a:sym typeface="Helvetica Light"/>
              </a:endParaRPr>
            </a:p>
          </p:txBody>
        </p:sp>
      </p:grpSp>
      <p:sp>
        <p:nvSpPr>
          <p:cNvPr id="12" name="Title 1"/>
          <p:cNvSpPr>
            <a:spLocks noGrp="1"/>
          </p:cNvSpPr>
          <p:nvPr>
            <p:ph type="title"/>
          </p:nvPr>
        </p:nvSpPr>
        <p:spPr bwMode="white">
          <a:xfrm>
            <a:off x="1" y="-1"/>
            <a:ext cx="7315200" cy="1371600"/>
          </a:xfrm>
        </p:spPr>
        <p:txBody>
          <a:bodyPr/>
          <a:lstStyle>
            <a:lvl1pPr marL="130549" indent="-130549">
              <a:defRPr/>
            </a:lvl1pPr>
          </a:lstStyle>
          <a:p>
            <a:r>
              <a:rPr lang="en-US" smtClean="0"/>
              <a:t>Click to edit Master title style</a:t>
            </a:r>
            <a:endParaRPr lang="en-US" dirty="0" smtClean="0"/>
          </a:p>
        </p:txBody>
      </p:sp>
      <p:sp>
        <p:nvSpPr>
          <p:cNvPr id="7" name="Slide Number Placeholder 24"/>
          <p:cNvSpPr>
            <a:spLocks noGrp="1"/>
          </p:cNvSpPr>
          <p:nvPr>
            <p:ph type="sldNum" sz="quarter" idx="10"/>
          </p:nvPr>
        </p:nvSpPr>
        <p:spPr>
          <a:xfrm>
            <a:off x="8320687" y="6877054"/>
            <a:ext cx="1829693" cy="569119"/>
          </a:xfrm>
          <a:prstGeom prst="rect">
            <a:avLst/>
          </a:prstGeom>
        </p:spPr>
        <p:txBody>
          <a:bodyPr vert="horz" wrap="square" lIns="104440" tIns="52220" rIns="104440" bIns="52220" numCol="1" anchor="ctr" anchorCtr="0" compatLnSpc="1">
            <a:prstTxWarp prst="textNoShape">
              <a:avLst/>
            </a:prstTxWarp>
          </a:bodyPr>
          <a:lstStyle>
            <a:lvl1pPr algn="r" defTabSz="469172" fontAlgn="base" hangingPunct="0">
              <a:spcBef>
                <a:spcPct val="0"/>
              </a:spcBef>
              <a:spcAft>
                <a:spcPct val="0"/>
              </a:spcAft>
              <a:defRPr sz="1400" b="1">
                <a:solidFill>
                  <a:srgbClr val="FFFFFF"/>
                </a:solidFill>
                <a:latin typeface="Arial" pitchFamily="34" charset="0"/>
              </a:defRPr>
            </a:lvl1pPr>
          </a:lstStyle>
          <a:p>
            <a:pPr>
              <a:defRPr/>
            </a:pPr>
            <a:fld id="{D28F7F76-D114-40C7-B8DB-1D5F14BB953A}" type="slidenum">
              <a:rPr lang="en-US" smtClean="0">
                <a:sym typeface="Helvetica Light" charset="0"/>
              </a:rPr>
              <a:pPr>
                <a:defRPr/>
              </a:pPr>
              <a:t>‹#›</a:t>
            </a:fld>
            <a:endParaRPr lang="en-US" dirty="0">
              <a:sym typeface="Helvetica Light" charset="0"/>
            </a:endParaRPr>
          </a:p>
        </p:txBody>
      </p:sp>
    </p:spTree>
    <p:extLst>
      <p:ext uri="{BB962C8B-B14F-4D97-AF65-F5344CB8AC3E}">
        <p14:creationId xmlns:p14="http://schemas.microsoft.com/office/powerpoint/2010/main" val="1603167055"/>
      </p:ext>
    </p:extLst>
  </p:cSld>
  <p:clrMapOvr>
    <a:masterClrMapping/>
  </p:clrMapOvr>
  <p:transition spd="med" advClick="0">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3" name="Group 37"/>
          <p:cNvGrpSpPr>
            <a:grpSpLocks/>
          </p:cNvGrpSpPr>
          <p:nvPr userDrawn="1"/>
        </p:nvGrpSpPr>
        <p:grpSpPr bwMode="auto">
          <a:xfrm>
            <a:off x="0" y="1"/>
            <a:ext cx="10972800" cy="1375172"/>
            <a:chOff x="0" y="-3175"/>
            <a:chExt cx="9144000" cy="1289050"/>
          </a:xfrm>
        </p:grpSpPr>
        <p:pic>
          <p:nvPicPr>
            <p:cNvPr id="5" name="Picture 5" descr="_0009_10.jpg"/>
            <p:cNvPicPr>
              <a:picLocks noChangeAspect="1"/>
            </p:cNvPicPr>
            <p:nvPr/>
          </p:nvPicPr>
          <p:blipFill>
            <a:blip r:embed="rId2" cstate="print"/>
            <a:srcRect b="4274"/>
            <a:stretch>
              <a:fillRect/>
            </a:stretch>
          </p:blipFill>
          <p:spPr bwMode="auto">
            <a:xfrm>
              <a:off x="0" y="-3175"/>
              <a:ext cx="9144000" cy="1282700"/>
            </a:xfrm>
            <a:prstGeom prst="rect">
              <a:avLst/>
            </a:prstGeom>
            <a:noFill/>
            <a:ln w="9525">
              <a:noFill/>
              <a:miter lim="800000"/>
              <a:headEnd/>
              <a:tailEnd/>
            </a:ln>
          </p:spPr>
        </p:pic>
        <p:sp>
          <p:nvSpPr>
            <p:cNvPr id="6"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897" fontAlgn="base">
                <a:spcBef>
                  <a:spcPct val="0"/>
                </a:spcBef>
                <a:spcAft>
                  <a:spcPct val="0"/>
                </a:spcAft>
                <a:defRPr/>
              </a:pPr>
              <a:endParaRPr lang="en-US" sz="2900" dirty="0">
                <a:solidFill>
                  <a:srgbClr val="000000"/>
                </a:solidFill>
                <a:sym typeface="Helvetica Light"/>
              </a:endParaRPr>
            </a:p>
          </p:txBody>
        </p:sp>
        <p:sp>
          <p:nvSpPr>
            <p:cNvPr id="7"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897" fontAlgn="base">
                <a:spcBef>
                  <a:spcPct val="0"/>
                </a:spcBef>
                <a:spcAft>
                  <a:spcPct val="0"/>
                </a:spcAft>
                <a:defRPr/>
              </a:pPr>
              <a:endParaRPr lang="en-US" sz="2900" dirty="0">
                <a:solidFill>
                  <a:srgbClr val="000000"/>
                </a:solidFill>
                <a:sym typeface="Helvetica Light"/>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548640" y="1706881"/>
            <a:ext cx="9875520" cy="4807374"/>
          </a:xfrm>
        </p:spPr>
        <p:txBody>
          <a:bodyPr/>
          <a:lstStyle>
            <a:lvl3pPr marL="1044398" indent="203079">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8" name="Slide Number Placeholder 24"/>
          <p:cNvSpPr>
            <a:spLocks noGrp="1"/>
          </p:cNvSpPr>
          <p:nvPr>
            <p:ph type="sldNum" sz="quarter" idx="10"/>
          </p:nvPr>
        </p:nvSpPr>
        <p:spPr>
          <a:xfrm>
            <a:off x="8320687" y="6877054"/>
            <a:ext cx="1829693" cy="569119"/>
          </a:xfrm>
          <a:prstGeom prst="rect">
            <a:avLst/>
          </a:prstGeom>
        </p:spPr>
        <p:txBody>
          <a:bodyPr vert="horz" wrap="square" lIns="104440" tIns="52220" rIns="104440" bIns="52220" numCol="1" anchor="ctr" anchorCtr="0" compatLnSpc="1">
            <a:prstTxWarp prst="textNoShape">
              <a:avLst/>
            </a:prstTxWarp>
          </a:bodyPr>
          <a:lstStyle>
            <a:lvl1pPr algn="r" defTabSz="469172" fontAlgn="base" hangingPunct="0">
              <a:spcBef>
                <a:spcPct val="0"/>
              </a:spcBef>
              <a:spcAft>
                <a:spcPct val="0"/>
              </a:spcAft>
              <a:defRPr sz="1400" b="1">
                <a:solidFill>
                  <a:srgbClr val="FFFFFF"/>
                </a:solidFill>
                <a:latin typeface="Arial" pitchFamily="34" charset="0"/>
              </a:defRPr>
            </a:lvl1pPr>
          </a:lstStyle>
          <a:p>
            <a:pPr>
              <a:defRPr/>
            </a:pPr>
            <a:fld id="{95A12004-AF1D-438A-91EB-173E2ABB36FB}" type="slidenum">
              <a:rPr lang="en-US" smtClean="0">
                <a:sym typeface="Helvetica Light" charset="0"/>
              </a:rPr>
              <a:pPr>
                <a:defRPr/>
              </a:pPr>
              <a:t>‹#›</a:t>
            </a:fld>
            <a:endParaRPr lang="en-US" dirty="0">
              <a:sym typeface="Helvetica Light" charset="0"/>
            </a:endParaRPr>
          </a:p>
        </p:txBody>
      </p:sp>
    </p:spTree>
    <p:extLst>
      <p:ext uri="{BB962C8B-B14F-4D97-AF65-F5344CB8AC3E}">
        <p14:creationId xmlns:p14="http://schemas.microsoft.com/office/powerpoint/2010/main" val="3416272665"/>
      </p:ext>
    </p:extLst>
  </p:cSld>
  <p:clrMapOvr>
    <a:masterClrMapping/>
  </p:clrMapOvr>
  <p:transition spd="med" advClick="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C3632C75-6D70-415B-92C0-EF851C20BB69}" type="slidenum">
              <a:rPr lang="en-US"/>
              <a:pPr>
                <a:defRPr/>
              </a:pPr>
              <a:t>‹#›</a:t>
            </a:fld>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8" y="464644"/>
            <a:ext cx="8596610" cy="736398"/>
          </a:xfrm>
          <a:prstGeom prst="rect">
            <a:avLst/>
          </a:prstGeom>
          <a:noFill/>
          <a:ln>
            <a:noFill/>
          </a:ln>
          <a:extLst/>
        </p:spPr>
        <p:txBody>
          <a:bodyPr lIns="104434" tIns="52218" rIns="104434" bIns="52218"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172"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9" y="285754"/>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34" tIns="52218" rIns="104434" bIns="52218"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a:xfrm>
            <a:off x="10423625" y="6925866"/>
            <a:ext cx="549176" cy="389334"/>
          </a:xfrm>
          <a:prstGeom prst="rect">
            <a:avLst/>
          </a:prstGeom>
        </p:spPr>
        <p:txBody>
          <a:bodyPr lIns="73436" tIns="36718" rIns="73436" bIns="36718" rtlCol="0"/>
          <a:lstStyle>
            <a:lvl1pPr algn="ctr" defTabSz="469172" fontAlgn="base" hangingPunct="1">
              <a:spcBef>
                <a:spcPct val="0"/>
              </a:spcBef>
              <a:spcAft>
                <a:spcPct val="0"/>
              </a:spcAft>
              <a:defRPr/>
            </a:lvl1pPr>
          </a:lstStyle>
          <a:p>
            <a:pPr>
              <a:defRPr/>
            </a:pPr>
            <a:fld id="{87E241EF-1370-439F-8432-A9C2E3EA56FE}" type="slidenum">
              <a:rPr lang="en-US" sz="2900" smtClean="0">
                <a:solidFill>
                  <a:srgbClr val="000000"/>
                </a:solidFill>
                <a:sym typeface="Helvetica Light" charset="0"/>
              </a:rPr>
              <a:pPr>
                <a:defRPr/>
              </a:pPr>
              <a:t>‹#›</a:t>
            </a:fld>
            <a:endParaRPr lang="en-US" sz="2900" dirty="0">
              <a:solidFill>
                <a:srgbClr val="000000"/>
              </a:solidFill>
              <a:sym typeface="Helvetica Light" charset="0"/>
            </a:endParaRPr>
          </a:p>
        </p:txBody>
      </p:sp>
    </p:spTree>
    <p:extLst>
      <p:ext uri="{BB962C8B-B14F-4D97-AF65-F5344CB8AC3E}">
        <p14:creationId xmlns:p14="http://schemas.microsoft.com/office/powerpoint/2010/main" val="32613877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41" tIns="52121" rIns="104241" bIns="52121"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4E8206BE-0CA8-4960-A379-898EA1679F06}" type="slidenum">
              <a:rPr lang="en-US"/>
              <a:pPr>
                <a:defRPr/>
              </a:pPr>
              <a:t>‹#›</a:t>
            </a:fld>
            <a:endParaRPr lang="en-US" dirty="0"/>
          </a:p>
        </p:txBody>
      </p:sp>
    </p:spTree>
    <p:extLst>
      <p:ext uri="{BB962C8B-B14F-4D97-AF65-F5344CB8AC3E}">
        <p14:creationId xmlns:p14="http://schemas.microsoft.com/office/powerpoint/2010/main" val="108455458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4750"/>
            <a:ext cx="8596610" cy="736202"/>
          </a:xfrm>
          <a:prstGeom prst="rect">
            <a:avLst/>
          </a:prstGeom>
          <a:noFill/>
          <a:ln>
            <a:noFill/>
          </a:ln>
          <a:extLst/>
        </p:spPr>
        <p:txBody>
          <a:bodyPr lIns="104241" tIns="52121" rIns="104241" bIns="5212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308"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5" y="285770"/>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41" tIns="52121" rIns="104241" bIns="52121"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C3632C75-6D70-415B-92C0-EF851C20BB69}" type="slidenum">
              <a:rPr lang="en-US"/>
              <a:pPr>
                <a:defRPr/>
              </a:pPr>
              <a:t>‹#›</a:t>
            </a:fld>
            <a:endParaRPr lang="en-US"/>
          </a:p>
        </p:txBody>
      </p:sp>
    </p:spTree>
    <p:extLst>
      <p:ext uri="{BB962C8B-B14F-4D97-AF65-F5344CB8AC3E}">
        <p14:creationId xmlns:p14="http://schemas.microsoft.com/office/powerpoint/2010/main" val="373281703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buFont typeface="Wingdings" pitchFamily="2" charset="2"/>
              <a:buChar char="Ø"/>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D8C5F53-2CD2-475F-9178-C985926E130A}" type="slidenum">
              <a:rPr lang="en-US"/>
              <a:pPr>
                <a:defRPr/>
              </a:pPr>
              <a:t>‹#›</a:t>
            </a:fld>
            <a:endParaRPr lang="en-US" dirty="0"/>
          </a:p>
        </p:txBody>
      </p:sp>
    </p:spTree>
    <p:extLst>
      <p:ext uri="{BB962C8B-B14F-4D97-AF65-F5344CB8AC3E}">
        <p14:creationId xmlns:p14="http://schemas.microsoft.com/office/powerpoint/2010/main" val="266614419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70"/>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1211B3B-8885-4FC5-9B4E-0DA765648A0A}" type="slidenum">
              <a:rPr lang="en-US"/>
              <a:pPr>
                <a:defRPr/>
              </a:pPr>
              <a:t>‹#›</a:t>
            </a:fld>
            <a:endParaRPr lang="en-US" dirty="0"/>
          </a:p>
        </p:txBody>
      </p:sp>
    </p:spTree>
    <p:extLst>
      <p:ext uri="{BB962C8B-B14F-4D97-AF65-F5344CB8AC3E}">
        <p14:creationId xmlns:p14="http://schemas.microsoft.com/office/powerpoint/2010/main" val="256476305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extLst>
      <p:ext uri="{BB962C8B-B14F-4D97-AF65-F5344CB8AC3E}">
        <p14:creationId xmlns:p14="http://schemas.microsoft.com/office/powerpoint/2010/main" val="253716305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extLst>
      <p:ext uri="{BB962C8B-B14F-4D97-AF65-F5344CB8AC3E}">
        <p14:creationId xmlns:p14="http://schemas.microsoft.com/office/powerpoint/2010/main" val="385008976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extLst>
      <p:ext uri="{BB962C8B-B14F-4D97-AF65-F5344CB8AC3E}">
        <p14:creationId xmlns:p14="http://schemas.microsoft.com/office/powerpoint/2010/main" val="159998783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3253979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5388B34-DEA1-4298-955E-22D9C2810C21}" type="slidenum">
              <a:rPr lang="en-US"/>
              <a:pPr>
                <a:defRPr/>
              </a:pPr>
              <a:t>‹#›</a:t>
            </a:fld>
            <a:endParaRPr lang="en-US" dirty="0"/>
          </a:p>
        </p:txBody>
      </p:sp>
    </p:spTree>
    <p:extLst>
      <p:ext uri="{BB962C8B-B14F-4D97-AF65-F5344CB8AC3E}">
        <p14:creationId xmlns:p14="http://schemas.microsoft.com/office/powerpoint/2010/main" val="93241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7"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grpSp>
        <p:nvGrpSpPr>
          <p:cNvPr id="8" name="Group 45"/>
          <p:cNvGrpSpPr/>
          <p:nvPr userDrawn="1"/>
        </p:nvGrpSpPr>
        <p:grpSpPr>
          <a:xfrm>
            <a:off x="0" y="-3386"/>
            <a:ext cx="10972800" cy="1374987"/>
            <a:chOff x="0" y="-3175"/>
            <a:chExt cx="9144000" cy="1289050"/>
          </a:xfrm>
        </p:grpSpPr>
        <p:pic>
          <p:nvPicPr>
            <p:cNvPr id="9" name="Picture 8" descr="_0011_12.jpg"/>
            <p:cNvPicPr>
              <a:picLocks noChangeAspect="1"/>
            </p:cNvPicPr>
            <p:nvPr/>
          </p:nvPicPr>
          <p:blipFill>
            <a:blip r:embed="rId2" cstate="print"/>
            <a:srcRect b="4274"/>
            <a:stretch>
              <a:fillRect/>
            </a:stretch>
          </p:blipFill>
          <p:spPr>
            <a:xfrm>
              <a:off x="0" y="0"/>
              <a:ext cx="9144000" cy="1282700"/>
            </a:xfrm>
            <a:prstGeom prst="rect">
              <a:avLst/>
            </a:prstGeom>
          </p:spPr>
        </p:pic>
        <p:sp>
          <p:nvSpPr>
            <p:cNvPr id="10"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12" name="Title 1"/>
          <p:cNvSpPr>
            <a:spLocks noGrp="1"/>
          </p:cNvSpPr>
          <p:nvPr>
            <p:ph type="title"/>
          </p:nvPr>
        </p:nvSpPr>
        <p:spPr>
          <a:xfrm>
            <a:off x="1" y="-1"/>
            <a:ext cx="7315200" cy="1371600"/>
          </a:xfrm>
        </p:spPr>
        <p:txBody>
          <a:bodyPr/>
          <a:lstStyle/>
          <a:p>
            <a:r>
              <a:rPr lang="en-US" dirty="0" smtClean="0"/>
              <a:t>Click to edit Master title style</a:t>
            </a:r>
            <a:endParaRPr lang="en-US" dirty="0"/>
          </a:p>
        </p:txBody>
      </p:sp>
      <p:sp>
        <p:nvSpPr>
          <p:cNvPr id="13"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508731458"/>
      </p:ext>
    </p:extLst>
  </p:cSld>
  <p:clrMapOvr>
    <a:masterClrMapping/>
  </p:clrMapOvr>
  <p:transition spd="med" advClick="0">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D8C5F53-2CD2-475F-9178-C985926E130A}" type="slidenum">
              <a:rPr lang="en-US"/>
              <a:pPr>
                <a:defRPr/>
              </a:pPr>
              <a:t>‹#›</a:t>
            </a:fld>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9" y="464750"/>
            <a:ext cx="8596610" cy="736202"/>
          </a:xfrm>
          <a:prstGeom prst="rect">
            <a:avLst/>
          </a:prstGeom>
          <a:noFill/>
          <a:ln>
            <a:noFill/>
          </a:ln>
          <a:extLst/>
        </p:spPr>
        <p:txBody>
          <a:bodyPr lIns="104241" tIns="52121" rIns="104241" bIns="5212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308"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5" y="285770"/>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41" tIns="52121" rIns="104241" bIns="52121"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C6D243C8-CDEE-4928-9586-F5E28EBEB978}" type="slidenum">
              <a:rPr lang="en-US"/>
              <a:pPr>
                <a:defRPr/>
              </a:pPr>
              <a:t>‹#›</a:t>
            </a:fld>
            <a:endParaRPr lang="en-US"/>
          </a:p>
        </p:txBody>
      </p:sp>
    </p:spTree>
    <p:extLst>
      <p:ext uri="{BB962C8B-B14F-4D97-AF65-F5344CB8AC3E}">
        <p14:creationId xmlns:p14="http://schemas.microsoft.com/office/powerpoint/2010/main" val="416638183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724CCDE-F994-4A08-AC9A-AFFDB81FB651}" type="slidenum">
              <a:rPr lang="en-US"/>
              <a:pPr>
                <a:defRPr/>
              </a:pPr>
              <a:t>‹#›</a:t>
            </a:fld>
            <a:endParaRPr lang="en-US" dirty="0"/>
          </a:p>
        </p:txBody>
      </p:sp>
    </p:spTree>
    <p:extLst>
      <p:ext uri="{BB962C8B-B14F-4D97-AF65-F5344CB8AC3E}">
        <p14:creationId xmlns:p14="http://schemas.microsoft.com/office/powerpoint/2010/main" val="30604463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70"/>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E388AD91-B6C9-4CD2-9694-3C7BF9D6E9CB}" type="slidenum">
              <a:rPr lang="en-US"/>
              <a:pPr>
                <a:defRPr/>
              </a:pPr>
              <a:t>‹#›</a:t>
            </a:fld>
            <a:endParaRPr lang="en-US" dirty="0"/>
          </a:p>
        </p:txBody>
      </p:sp>
    </p:spTree>
    <p:extLst>
      <p:ext uri="{BB962C8B-B14F-4D97-AF65-F5344CB8AC3E}">
        <p14:creationId xmlns:p14="http://schemas.microsoft.com/office/powerpoint/2010/main" val="399894246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491A4C5-3CE5-49BC-A7A3-9CE1DD3F89A9}" type="slidenum">
              <a:rPr lang="en-US"/>
              <a:pPr>
                <a:defRPr/>
              </a:pPr>
              <a:t>‹#›</a:t>
            </a:fld>
            <a:endParaRPr lang="en-US" dirty="0"/>
          </a:p>
        </p:txBody>
      </p:sp>
    </p:spTree>
    <p:extLst>
      <p:ext uri="{BB962C8B-B14F-4D97-AF65-F5344CB8AC3E}">
        <p14:creationId xmlns:p14="http://schemas.microsoft.com/office/powerpoint/2010/main" val="13265742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extLst>
      <p:ext uri="{BB962C8B-B14F-4D97-AF65-F5344CB8AC3E}">
        <p14:creationId xmlns:p14="http://schemas.microsoft.com/office/powerpoint/2010/main" val="175409363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97E1AE0-F04A-4F0D-ACE8-96AFC3529D8C}" type="slidenum">
              <a:rPr lang="en-US"/>
              <a:pPr>
                <a:defRPr/>
              </a:pPr>
              <a:t>‹#›</a:t>
            </a:fld>
            <a:endParaRPr lang="en-US" dirty="0"/>
          </a:p>
        </p:txBody>
      </p:sp>
    </p:spTree>
    <p:extLst>
      <p:ext uri="{BB962C8B-B14F-4D97-AF65-F5344CB8AC3E}">
        <p14:creationId xmlns:p14="http://schemas.microsoft.com/office/powerpoint/2010/main" val="74222310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4257C3B-A85C-4D15-8A83-DDA594294289}" type="slidenum">
              <a:rPr lang="en-US"/>
              <a:pPr>
                <a:defRPr/>
              </a:pPr>
              <a:t>‹#›</a:t>
            </a:fld>
            <a:endParaRPr lang="en-US" dirty="0"/>
          </a:p>
        </p:txBody>
      </p:sp>
    </p:spTree>
    <p:extLst>
      <p:ext uri="{BB962C8B-B14F-4D97-AF65-F5344CB8AC3E}">
        <p14:creationId xmlns:p14="http://schemas.microsoft.com/office/powerpoint/2010/main" val="165800813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102067F-D83F-41F8-8C06-732C5645C2DE}" type="slidenum">
              <a:rPr lang="en-US"/>
              <a:pPr>
                <a:defRPr/>
              </a:pPr>
              <a:t>‹#›</a:t>
            </a:fld>
            <a:endParaRPr lang="en-US" dirty="0"/>
          </a:p>
        </p:txBody>
      </p:sp>
    </p:spTree>
    <p:extLst>
      <p:ext uri="{BB962C8B-B14F-4D97-AF65-F5344CB8AC3E}">
        <p14:creationId xmlns:p14="http://schemas.microsoft.com/office/powerpoint/2010/main" val="384698862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C2F108C7-C1A2-4CF6-9688-8C417C4E39AF}" type="slidenum">
              <a:rPr lang="en-US"/>
              <a:pPr>
                <a:defRPr/>
              </a:pPr>
              <a:t>‹#›</a:t>
            </a:fld>
            <a:endParaRPr lang="en-US" dirty="0"/>
          </a:p>
        </p:txBody>
      </p:sp>
    </p:spTree>
    <p:extLst>
      <p:ext uri="{BB962C8B-B14F-4D97-AF65-F5344CB8AC3E}">
        <p14:creationId xmlns:p14="http://schemas.microsoft.com/office/powerpoint/2010/main" val="2123982460"/>
      </p:ext>
    </p:extLst>
  </p:cSld>
  <p:clrMapOvr>
    <a:masterClrMapping/>
  </p:clrMapOvr>
  <p:transition spd="med" advClick="0">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467DB692-34C5-4B13-BEAB-128D3ADC3CDF}" type="slidenum">
              <a:rPr lang="en-US"/>
              <a:pPr>
                <a:defRPr/>
              </a:pPr>
              <a:t>‹#›</a:t>
            </a:fld>
            <a:endParaRPr lang="en-US" dirty="0"/>
          </a:p>
        </p:txBody>
      </p:sp>
    </p:spTree>
    <p:extLst>
      <p:ext uri="{BB962C8B-B14F-4D97-AF65-F5344CB8AC3E}">
        <p14:creationId xmlns:p14="http://schemas.microsoft.com/office/powerpoint/2010/main" val="3501564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1211B3B-8885-4FC5-9B4E-0DA765648A0A}" type="slidenum">
              <a:rPr lang="en-US"/>
              <a:pPr>
                <a:defRPr/>
              </a:pPr>
              <a:t>‹#›</a:t>
            </a:fld>
            <a:endParaRPr 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308"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308"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grpSp>
      <p:sp>
        <p:nvSpPr>
          <p:cNvPr id="3" name="Content Placeholder 2"/>
          <p:cNvSpPr>
            <a:spLocks noGrp="1"/>
          </p:cNvSpPr>
          <p:nvPr>
            <p:ph idx="1"/>
          </p:nvPr>
        </p:nvSpPr>
        <p:spPr/>
        <p:txBody>
          <a:bodyPr/>
          <a:lstStyle>
            <a:lvl3pPr marL="1042474" indent="2027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703" y="6746102"/>
            <a:ext cx="1829693" cy="569119"/>
          </a:xfrm>
        </p:spPr>
        <p:txBody>
          <a:bodyPr rtlCol="0"/>
          <a:lstStyle>
            <a:lvl1pPr algn="r" hangingPunct="1">
              <a:defRPr sz="1400">
                <a:solidFill>
                  <a:prstClr val="white">
                    <a:lumMod val="65000"/>
                  </a:prstClr>
                </a:solidFill>
              </a:defRPr>
            </a:lvl1pPr>
          </a:lstStyle>
          <a:p>
            <a:pPr>
              <a:defRPr/>
            </a:pPr>
            <a:fld id="{CD0A4191-A07C-4084-8811-41AD0DC09408}" type="slidenum">
              <a:rPr lang="en-US"/>
              <a:pPr>
                <a:defRPr/>
              </a:pPr>
              <a:t>‹#›</a:t>
            </a:fld>
            <a:endParaRPr lang="en-US" dirty="0"/>
          </a:p>
        </p:txBody>
      </p:sp>
      <p:sp>
        <p:nvSpPr>
          <p:cNvPr id="10" name="Footer Placeholder 71"/>
          <p:cNvSpPr>
            <a:spLocks noGrp="1"/>
          </p:cNvSpPr>
          <p:nvPr userDrawn="1">
            <p:ph type="ftr" sz="quarter" idx="11"/>
          </p:nvPr>
        </p:nvSpPr>
        <p:spPr>
          <a:xfrm>
            <a:off x="0" y="6746102"/>
            <a:ext cx="8686354" cy="569119"/>
          </a:xfrm>
          <a:prstGeom prst="rect">
            <a:avLst/>
          </a:prstGeom>
        </p:spPr>
        <p:txBody>
          <a:bodyPr vert="horz" wrap="square" lIns="104248" tIns="52121" rIns="104248" bIns="52121" numCol="1" anchor="t" anchorCtr="0" compatLnSpc="1">
            <a:prstTxWarp prst="textNoShape">
              <a:avLst/>
            </a:prstTxWarp>
          </a:bodyPr>
          <a:lstStyle>
            <a:lvl1pPr algn="ctr" defTabSz="467037"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extLst>
      <p:ext uri="{BB962C8B-B14F-4D97-AF65-F5344CB8AC3E}">
        <p14:creationId xmlns:p14="http://schemas.microsoft.com/office/powerpoint/2010/main" val="39263956"/>
      </p:ext>
    </p:extLst>
  </p:cSld>
  <p:clrMapOvr>
    <a:masterClrMapping/>
  </p:clrMapOvr>
  <p:transition spd="med" advClick="0">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2E168663-D8B1-4C1F-86A2-63D4FA3B4FBE}" type="slidenum">
              <a:rPr lang="en-US"/>
              <a:pPr>
                <a:defRPr/>
              </a:pPr>
              <a:t>‹#›</a:t>
            </a:fld>
            <a:endParaRPr lang="en-US" dirty="0"/>
          </a:p>
        </p:txBody>
      </p:sp>
      <p:sp>
        <p:nvSpPr>
          <p:cNvPr id="4" name="Footer Placeholder 71"/>
          <p:cNvSpPr>
            <a:spLocks noGrp="1"/>
          </p:cNvSpPr>
          <p:nvPr userDrawn="1">
            <p:ph type="ftr" sz="quarter" idx="11"/>
          </p:nvPr>
        </p:nvSpPr>
        <p:spPr>
          <a:xfrm>
            <a:off x="0" y="6746102"/>
            <a:ext cx="8686354" cy="569119"/>
          </a:xfrm>
          <a:prstGeom prst="rect">
            <a:avLst/>
          </a:prstGeom>
        </p:spPr>
        <p:txBody>
          <a:bodyPr vert="horz" wrap="square" lIns="104248" tIns="52121" rIns="104248" bIns="52121" numCol="1" anchor="t" anchorCtr="0" compatLnSpc="1">
            <a:prstTxWarp prst="textNoShape">
              <a:avLst/>
            </a:prstTxWarp>
          </a:bodyPr>
          <a:lstStyle>
            <a:lvl1pPr algn="ctr" defTabSz="467037"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extLst>
      <p:ext uri="{BB962C8B-B14F-4D97-AF65-F5344CB8AC3E}">
        <p14:creationId xmlns:p14="http://schemas.microsoft.com/office/powerpoint/2010/main" val="3900663680"/>
      </p:ext>
    </p:extLst>
  </p:cSld>
  <p:clrMapOvr>
    <a:masterClrMapping/>
  </p:clrMapOvr>
  <p:transition spd="med" advClick="0">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50" y="6661565"/>
            <a:ext cx="3474541" cy="508397"/>
          </a:xfrm>
          <a:prstGeom prst="rect">
            <a:avLst/>
          </a:prstGeom>
        </p:spPr>
        <p:txBody>
          <a:bodyPr vert="horz" wrap="square" lIns="104248" tIns="52121" rIns="104248" bIns="52121" numCol="1" anchor="t" anchorCtr="0" compatLnSpc="1">
            <a:prstTxWarp prst="textNoShape">
              <a:avLst/>
            </a:prstTxWarp>
          </a:bodyPr>
          <a:lstStyle>
            <a:lvl1pPr algn="ctr" defTabSz="467037" fontAlgn="base" hangingPunct="0">
              <a:spcBef>
                <a:spcPct val="0"/>
              </a:spcBef>
              <a:spcAft>
                <a:spcPct val="0"/>
              </a:spcAft>
              <a:defRPr/>
            </a:lvl1pPr>
          </a:lstStyle>
          <a:p>
            <a:pPr>
              <a:defRPr/>
            </a:pPr>
            <a:endParaRPr lang="en-US" sz="2900" dirty="0">
              <a:solidFill>
                <a:srgbClr val="000000"/>
              </a:solidFill>
              <a:latin typeface="Helvetica Light"/>
              <a:sym typeface="Helvetica Light"/>
            </a:endParaRPr>
          </a:p>
        </p:txBody>
      </p:sp>
      <p:sp>
        <p:nvSpPr>
          <p:cNvPr id="3" name="Rectangle 6"/>
          <p:cNvSpPr>
            <a:spLocks noGrp="1" noChangeArrowheads="1"/>
          </p:cNvSpPr>
          <p:nvPr>
            <p:ph type="sldNum" sz="quarter" idx="11"/>
          </p:nvPr>
        </p:nvSpPr>
        <p:spPr/>
        <p:txBody>
          <a:bodyPr rtlCol="0"/>
          <a:lstStyle>
            <a:lvl1pPr hangingPunct="1">
              <a:defRPr/>
            </a:lvl1pPr>
          </a:lstStyle>
          <a:p>
            <a:pPr>
              <a:defRPr/>
            </a:pPr>
            <a:fld id="{3900DF35-E0F3-4D17-8E61-5A08E9FDFE14}" type="slidenum">
              <a:rPr lang="en-US"/>
              <a:pPr>
                <a:defRPr/>
              </a:pPr>
              <a:t>‹#›</a:t>
            </a:fld>
            <a:endParaRPr lang="en-US"/>
          </a:p>
        </p:txBody>
      </p:sp>
    </p:spTree>
    <p:extLst>
      <p:ext uri="{BB962C8B-B14F-4D97-AF65-F5344CB8AC3E}">
        <p14:creationId xmlns:p14="http://schemas.microsoft.com/office/powerpoint/2010/main" val="187517541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1"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48640" y="6780111"/>
            <a:ext cx="2560320" cy="389467"/>
          </a:xfrm>
          <a:prstGeom prst="rect">
            <a:avLst/>
          </a:prstGeom>
        </p:spPr>
        <p:txBody>
          <a:bodyPr lIns="104446" tIns="52223" rIns="104446" bIns="52223"/>
          <a:lstStyle/>
          <a:p>
            <a:pPr defTabSz="1024871"/>
            <a:fld id="{35E4EFB0-F196-5341-B1EF-2492857541D8}" type="datetimeFigureOut">
              <a:rPr lang="en-US" smtClean="0">
                <a:solidFill>
                  <a:prstClr val="black"/>
                </a:solidFill>
              </a:rPr>
              <a:pPr defTabSz="1024871"/>
              <a:t>1/16/2016</a:t>
            </a:fld>
            <a:endParaRPr lang="en-US">
              <a:solidFill>
                <a:prstClr val="black"/>
              </a:solidFill>
            </a:endParaRPr>
          </a:p>
        </p:txBody>
      </p:sp>
      <p:sp>
        <p:nvSpPr>
          <p:cNvPr id="6" name="Footer Placeholder 5"/>
          <p:cNvSpPr>
            <a:spLocks noGrp="1"/>
          </p:cNvSpPr>
          <p:nvPr>
            <p:ph type="ftr" sz="quarter" idx="11"/>
          </p:nvPr>
        </p:nvSpPr>
        <p:spPr>
          <a:xfrm>
            <a:off x="3749043" y="6780111"/>
            <a:ext cx="3474720" cy="389467"/>
          </a:xfrm>
          <a:prstGeom prst="rect">
            <a:avLst/>
          </a:prstGeom>
        </p:spPr>
        <p:txBody>
          <a:bodyPr lIns="104446" tIns="52223" rIns="104446" bIns="52223"/>
          <a:lstStyle/>
          <a:p>
            <a:pPr defTabSz="1024871"/>
            <a:endParaRPr lang="en-US">
              <a:solidFill>
                <a:prstClr val="black"/>
              </a:solidFill>
            </a:endParaRPr>
          </a:p>
        </p:txBody>
      </p:sp>
      <p:sp>
        <p:nvSpPr>
          <p:cNvPr id="7" name="Slide Number Placeholder 6"/>
          <p:cNvSpPr>
            <a:spLocks noGrp="1"/>
          </p:cNvSpPr>
          <p:nvPr>
            <p:ph type="sldNum" sz="quarter" idx="12"/>
          </p:nvPr>
        </p:nvSpPr>
        <p:spPr/>
        <p:txBody>
          <a:bodyPr/>
          <a:lstStyle/>
          <a:p>
            <a:fld id="{BF243A91-12F3-0249-85E7-7DE2C4A6D9E9}" type="slidenum">
              <a:rPr lang="en-US" smtClean="0"/>
              <a:pPr/>
              <a:t>‹#›</a:t>
            </a:fld>
            <a:endParaRPr lang="en-US"/>
          </a:p>
        </p:txBody>
      </p:sp>
    </p:spTree>
    <p:extLst>
      <p:ext uri="{BB962C8B-B14F-4D97-AF65-F5344CB8AC3E}">
        <p14:creationId xmlns:p14="http://schemas.microsoft.com/office/powerpoint/2010/main" val="345524961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defTabSz="468500" hangingPunct="0">
              <a:defRPr>
                <a:latin typeface="Helvetica Light" charset="0"/>
                <a:ea typeface="Helvetica Light" charset="0"/>
                <a:cs typeface="Helvetica Light" charset="0"/>
                <a:sym typeface="Helvetica Light" charset="0"/>
              </a:defRPr>
            </a:lvl1pPr>
          </a:lstStyle>
          <a:p>
            <a:pPr>
              <a:defRPr/>
            </a:pPr>
            <a:fld id="{48DD6992-7444-4B6E-95FC-ED93DAFF294B}" type="slidenum">
              <a:rPr lang="en-US"/>
              <a:pPr>
                <a:defRPr/>
              </a:pPr>
              <a:t>‹#›</a:t>
            </a:fld>
            <a:endParaRPr lang="en-US" dirty="0"/>
          </a:p>
        </p:txBody>
      </p:sp>
    </p:spTree>
    <p:extLst>
      <p:ext uri="{BB962C8B-B14F-4D97-AF65-F5344CB8AC3E}">
        <p14:creationId xmlns:p14="http://schemas.microsoft.com/office/powerpoint/2010/main" val="268554592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5111"/>
            <a:ext cx="8596610" cy="735481"/>
          </a:xfrm>
          <a:prstGeom prst="rect">
            <a:avLst/>
          </a:prstGeom>
          <a:noFill/>
          <a:ln w="9525">
            <a:noFill/>
            <a:miter lim="800000"/>
            <a:headEnd/>
            <a:tailEnd/>
          </a:ln>
        </p:spPr>
        <p:txBody>
          <a:bodyPr lIns="103521" tIns="51764" rIns="103521" bIns="51764" anchor="ctr">
            <a:spAutoFit/>
          </a:bodyPr>
          <a:lstStyle/>
          <a:p>
            <a:pPr defTabSz="1034177" fontAlgn="base">
              <a:spcBef>
                <a:spcPct val="0"/>
              </a:spcBef>
              <a:spcAft>
                <a:spcPct val="0"/>
              </a:spcAft>
              <a:defRPr/>
            </a:pPr>
            <a:endParaRPr lang="en-US" sz="4100" dirty="0">
              <a:solidFill>
                <a:srgbClr val="000000"/>
              </a:solidFill>
              <a:sym typeface="Helvetica Light"/>
            </a:endParaRPr>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69" y="244085"/>
            <a:ext cx="2102941" cy="1246585"/>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7045"/>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defTabSz="468500" hangingPunct="0">
              <a:defRPr>
                <a:latin typeface="Helvetica Light" charset="0"/>
                <a:ea typeface="Helvetica Light" charset="0"/>
                <a:cs typeface="Helvetica Light" charset="0"/>
                <a:sym typeface="Helvetica Light" charset="0"/>
              </a:defRPr>
            </a:lvl1pPr>
          </a:lstStyle>
          <a:p>
            <a:pPr>
              <a:defRPr/>
            </a:pPr>
            <a:fld id="{727BBF0B-2CEA-4407-A06A-1FC473DDAB52}" type="slidenum">
              <a:rPr lang="en-US"/>
              <a:pPr>
                <a:defRPr/>
              </a:pPr>
              <a:t>‹#›</a:t>
            </a:fld>
            <a:endParaRPr lang="en-US" dirty="0"/>
          </a:p>
        </p:txBody>
      </p:sp>
    </p:spTree>
    <p:extLst>
      <p:ext uri="{BB962C8B-B14F-4D97-AF65-F5344CB8AC3E}">
        <p14:creationId xmlns:p14="http://schemas.microsoft.com/office/powerpoint/2010/main" val="80917591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44084"/>
            <a:ext cx="2141785" cy="1269206"/>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7045"/>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defTabSz="468500" hangingPunct="0">
              <a:defRPr>
                <a:latin typeface="Helvetica Light" charset="0"/>
                <a:ea typeface="Helvetica Light" charset="0"/>
                <a:cs typeface="Helvetica Light" charset="0"/>
                <a:sym typeface="Helvetica Light" charset="0"/>
              </a:defRPr>
            </a:lvl1pPr>
          </a:lstStyle>
          <a:p>
            <a:pPr>
              <a:defRPr/>
            </a:pPr>
            <a:fld id="{40DF1E8F-B06E-410C-A01A-DEE2FD5FE4DB}" type="slidenum">
              <a:rPr lang="en-US"/>
              <a:pPr>
                <a:defRPr/>
              </a:pPr>
              <a:t>‹#›</a:t>
            </a:fld>
            <a:endParaRPr lang="en-US" dirty="0"/>
          </a:p>
        </p:txBody>
      </p:sp>
    </p:spTree>
    <p:extLst>
      <p:ext uri="{BB962C8B-B14F-4D97-AF65-F5344CB8AC3E}">
        <p14:creationId xmlns:p14="http://schemas.microsoft.com/office/powerpoint/2010/main" val="54817818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44085"/>
            <a:ext cx="2104280" cy="124658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7045"/>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defTabSz="468500" hangingPunct="0">
              <a:defRPr>
                <a:latin typeface="Helvetica Light" charset="0"/>
                <a:ea typeface="Helvetica Light" charset="0"/>
                <a:cs typeface="Helvetica Light" charset="0"/>
                <a:sym typeface="Helvetica Light" charset="0"/>
              </a:defRPr>
            </a:lvl1pPr>
          </a:lstStyle>
          <a:p>
            <a:pPr>
              <a:defRPr/>
            </a:pPr>
            <a:fld id="{87E80834-AFC1-4A48-8546-EDF20F8A6F10}" type="slidenum">
              <a:rPr lang="en-US"/>
              <a:pPr>
                <a:defRPr/>
              </a:pPr>
              <a:t>‹#›</a:t>
            </a:fld>
            <a:endParaRPr lang="en-US" dirty="0"/>
          </a:p>
        </p:txBody>
      </p:sp>
    </p:spTree>
    <p:extLst>
      <p:ext uri="{BB962C8B-B14F-4D97-AF65-F5344CB8AC3E}">
        <p14:creationId xmlns:p14="http://schemas.microsoft.com/office/powerpoint/2010/main" val="262357284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11"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420" fontAlgn="base">
                <a:spcBef>
                  <a:spcPct val="0"/>
                </a:spcBef>
                <a:spcAft>
                  <a:spcPct val="0"/>
                </a:spcAft>
                <a:defRPr/>
              </a:pPr>
              <a:endParaRPr lang="en-US" sz="2900" dirty="0">
                <a:solidFill>
                  <a:srgbClr val="000000"/>
                </a:solidFill>
                <a:latin typeface="Helvetica Light"/>
                <a:sym typeface="Helvetica Light"/>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420" fontAlgn="base">
                <a:spcBef>
                  <a:spcPct val="0"/>
                </a:spcBef>
                <a:spcAft>
                  <a:spcPct val="0"/>
                </a:spcAft>
                <a:defRPr/>
              </a:pPr>
              <a:endParaRPr lang="en-US" sz="2900" dirty="0">
                <a:solidFill>
                  <a:srgbClr val="000000"/>
                </a:solidFill>
                <a:latin typeface="Helvetica Light"/>
                <a:sym typeface="Helvetica Light"/>
              </a:endParaRPr>
            </a:p>
          </p:txBody>
        </p:sp>
      </p:grpSp>
      <p:sp>
        <p:nvSpPr>
          <p:cNvPr id="3" name="Content Placeholder 2"/>
          <p:cNvSpPr>
            <a:spLocks noGrp="1"/>
          </p:cNvSpPr>
          <p:nvPr>
            <p:ph idx="1"/>
          </p:nvPr>
        </p:nvSpPr>
        <p:spPr/>
        <p:txBody>
          <a:bodyPr/>
          <a:lstStyle>
            <a:lvl3pPr marL="1035329" indent="20133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6" y="6746096"/>
            <a:ext cx="1829693" cy="569119"/>
          </a:xfrm>
        </p:spPr>
        <p:txBody>
          <a:bodyPr rtlCol="0"/>
          <a:lstStyle>
            <a:lvl1pPr algn="r" defTabSz="468500" hangingPunct="0">
              <a:defRPr sz="1400">
                <a:solidFill>
                  <a:prstClr val="white">
                    <a:lumMod val="65000"/>
                  </a:prstClr>
                </a:solidFill>
                <a:latin typeface="Helvetica Light" charset="0"/>
                <a:ea typeface="Helvetica Light" charset="0"/>
                <a:cs typeface="Helvetica Light" charset="0"/>
                <a:sym typeface="Helvetica Light" charset="0"/>
              </a:defRPr>
            </a:lvl1pPr>
          </a:lstStyle>
          <a:p>
            <a:pPr>
              <a:defRPr/>
            </a:pPr>
            <a:fld id="{DBA9D6D3-0069-41DE-A2AF-952634934556}" type="slidenum">
              <a:rPr lang="en-US"/>
              <a:pPr>
                <a:defRPr/>
              </a:pPr>
              <a:t>‹#›</a:t>
            </a:fld>
            <a:endParaRPr lang="en-US" dirty="0"/>
          </a:p>
        </p:txBody>
      </p:sp>
      <p:sp>
        <p:nvSpPr>
          <p:cNvPr id="10" name="Footer Placeholder 71"/>
          <p:cNvSpPr>
            <a:spLocks noGrp="1"/>
          </p:cNvSpPr>
          <p:nvPr userDrawn="1">
            <p:ph type="ftr" sz="quarter" idx="11"/>
          </p:nvPr>
        </p:nvSpPr>
        <p:spPr>
          <a:xfrm>
            <a:off x="0" y="6746096"/>
            <a:ext cx="8686354" cy="569119"/>
          </a:xfrm>
          <a:prstGeom prst="rect">
            <a:avLst/>
          </a:prstGeom>
        </p:spPr>
        <p:txBody>
          <a:bodyPr vert="horz" wrap="square" lIns="103521" tIns="51764" rIns="103521" bIns="51764" numCol="1" anchor="t" anchorCtr="0" compatLnSpc="1">
            <a:prstTxWarp prst="textNoShape">
              <a:avLst/>
            </a:prstTxWarp>
          </a:bodyPr>
          <a:lstStyle>
            <a:lvl1pPr defTabSz="467420" fontAlgn="base">
              <a:spcBef>
                <a:spcPct val="0"/>
              </a:spcBef>
              <a:spcAft>
                <a:spcPct val="0"/>
              </a:spcAft>
              <a:defRPr sz="2100" b="1">
                <a:solidFill>
                  <a:srgbClr val="E4A11B"/>
                </a:solidFill>
                <a:latin typeface="Arial" pitchFamily="34" charset="0"/>
                <a:cs typeface="Arial" pitchFamily="34" charset="0"/>
              </a:defRPr>
            </a:lvl1pPr>
          </a:lstStyle>
          <a:p>
            <a:pPr>
              <a:defRPr/>
            </a:pPr>
            <a:endParaRPr lang="en-US" dirty="0" smtClean="0">
              <a:sym typeface="Helvetica Light"/>
            </a:endParaRPr>
          </a:p>
          <a:p>
            <a:pPr>
              <a:defRPr/>
            </a:pPr>
            <a:r>
              <a:rPr lang="en-US" dirty="0" smtClean="0">
                <a:sym typeface="Helvetica Light"/>
              </a:rPr>
              <a:t>Source:</a:t>
            </a:r>
          </a:p>
          <a:p>
            <a:pPr>
              <a:defRPr/>
            </a:pPr>
            <a:endParaRPr lang="en-US" dirty="0">
              <a:sym typeface="Helvetica Light"/>
            </a:endParaRPr>
          </a:p>
        </p:txBody>
      </p:sp>
    </p:spTree>
    <p:extLst>
      <p:ext uri="{BB962C8B-B14F-4D97-AF65-F5344CB8AC3E}">
        <p14:creationId xmlns:p14="http://schemas.microsoft.com/office/powerpoint/2010/main" val="3868831141"/>
      </p:ext>
    </p:extLst>
  </p:cSld>
  <p:clrMapOvr>
    <a:masterClrMapping/>
  </p:clrMapOvr>
  <p:transition spd="med" advClick="0">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11" descr="_0013_14.jpg"/>
            <p:cNvPicPr>
              <a:picLocks noChangeAspect="1"/>
            </p:cNvPicPr>
            <p:nvPr userDrawn="1"/>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userDrawn="1"/>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420" fontAlgn="base">
                <a:spcBef>
                  <a:spcPct val="0"/>
                </a:spcBef>
                <a:spcAft>
                  <a:spcPct val="0"/>
                </a:spcAft>
                <a:defRPr/>
              </a:pPr>
              <a:endParaRPr lang="en-US" sz="2900" dirty="0">
                <a:solidFill>
                  <a:srgbClr val="000000"/>
                </a:solidFill>
                <a:latin typeface="Helvetica Light"/>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420" fontAlgn="base">
                <a:spcBef>
                  <a:spcPct val="0"/>
                </a:spcBef>
                <a:spcAft>
                  <a:spcPct val="0"/>
                </a:spcAft>
                <a:defRPr/>
              </a:pPr>
              <a:endParaRPr lang="en-US" sz="2900" dirty="0">
                <a:solidFill>
                  <a:srgbClr val="000000"/>
                </a:solidFill>
                <a:latin typeface="Helvetica Light"/>
                <a:sym typeface="Helvetica Light"/>
              </a:endParaRPr>
            </a:p>
          </p:txBody>
        </p:sp>
      </p:grpSp>
      <p:sp>
        <p:nvSpPr>
          <p:cNvPr id="12" name="Title 1"/>
          <p:cNvSpPr>
            <a:spLocks noGrp="1"/>
          </p:cNvSpPr>
          <p:nvPr>
            <p:ph type="title"/>
          </p:nvPr>
        </p:nvSpPr>
        <p:spPr>
          <a:xfrm>
            <a:off x="1" y="-1"/>
            <a:ext cx="7315200" cy="1371600"/>
          </a:xfrm>
        </p:spPr>
        <p:txBody>
          <a:bodyPr/>
          <a:lstStyle/>
          <a:p>
            <a:r>
              <a:rPr lang="en-US" dirty="0" smtClean="0"/>
              <a:t>Click to edit Master title style</a:t>
            </a:r>
            <a:endParaRPr lang="en-US" dirty="0"/>
          </a:p>
        </p:txBody>
      </p:sp>
      <p:sp>
        <p:nvSpPr>
          <p:cNvPr id="7" name="Slide Number Placeholder 24"/>
          <p:cNvSpPr>
            <a:spLocks noGrp="1"/>
          </p:cNvSpPr>
          <p:nvPr>
            <p:ph type="sldNum" sz="quarter" idx="10"/>
          </p:nvPr>
        </p:nvSpPr>
        <p:spPr>
          <a:xfrm>
            <a:off x="8320696" y="6746096"/>
            <a:ext cx="1829693" cy="569119"/>
          </a:xfrm>
        </p:spPr>
        <p:txBody>
          <a:bodyPr rtlCol="0"/>
          <a:lstStyle>
            <a:lvl1pPr algn="r" defTabSz="468500" hangingPunct="0">
              <a:defRPr sz="1400">
                <a:solidFill>
                  <a:srgbClr val="9F9F9F"/>
                </a:solidFill>
                <a:latin typeface="Helvetica Light" charset="0"/>
                <a:ea typeface="Helvetica Light" charset="0"/>
                <a:cs typeface="Helvetica Light" charset="0"/>
                <a:sym typeface="Helvetica Light" charset="0"/>
              </a:defRPr>
            </a:lvl1pPr>
          </a:lstStyle>
          <a:p>
            <a:pPr>
              <a:defRPr/>
            </a:pPr>
            <a:fld id="{94C09E25-73C1-48F4-8102-617A4FC2F66A}" type="slidenum">
              <a:rPr lang="en-US"/>
              <a:pPr>
                <a:defRPr/>
              </a:pPr>
              <a:t>‹#›</a:t>
            </a:fld>
            <a:endParaRPr lang="en-US" dirty="0"/>
          </a:p>
        </p:txBody>
      </p:sp>
      <p:sp>
        <p:nvSpPr>
          <p:cNvPr id="8" name="Footer Placeholder 71"/>
          <p:cNvSpPr>
            <a:spLocks noGrp="1"/>
          </p:cNvSpPr>
          <p:nvPr>
            <p:ph type="ftr" sz="quarter" idx="11"/>
          </p:nvPr>
        </p:nvSpPr>
        <p:spPr>
          <a:xfrm>
            <a:off x="0" y="6746096"/>
            <a:ext cx="8686354" cy="569119"/>
          </a:xfrm>
          <a:prstGeom prst="rect">
            <a:avLst/>
          </a:prstGeom>
        </p:spPr>
        <p:txBody>
          <a:bodyPr vert="horz" wrap="square" lIns="103521" tIns="51764" rIns="103521" bIns="51764" numCol="1" anchor="t" anchorCtr="0" compatLnSpc="1">
            <a:prstTxWarp prst="textNoShape">
              <a:avLst/>
            </a:prstTxWarp>
          </a:bodyPr>
          <a:lstStyle>
            <a:lvl1pPr defTabSz="467420" fontAlgn="base">
              <a:spcBef>
                <a:spcPct val="0"/>
              </a:spcBef>
              <a:spcAft>
                <a:spcPct val="0"/>
              </a:spcAft>
              <a:defRPr sz="2100" b="1">
                <a:solidFill>
                  <a:srgbClr val="E4A11B"/>
                </a:solidFill>
                <a:latin typeface="Arial" pitchFamily="34" charset="0"/>
                <a:cs typeface="Arial" pitchFamily="34" charset="0"/>
              </a:defRPr>
            </a:lvl1pPr>
          </a:lstStyle>
          <a:p>
            <a:pPr>
              <a:defRPr/>
            </a:pPr>
            <a:endParaRPr lang="en-US" dirty="0" smtClean="0">
              <a:sym typeface="Helvetica Light"/>
            </a:endParaRPr>
          </a:p>
          <a:p>
            <a:pPr>
              <a:defRPr/>
            </a:pPr>
            <a:r>
              <a:rPr lang="en-US" dirty="0" smtClean="0">
                <a:sym typeface="Helvetica Light"/>
              </a:rPr>
              <a:t>Source:</a:t>
            </a:r>
          </a:p>
          <a:p>
            <a:pPr>
              <a:defRPr/>
            </a:pPr>
            <a:endParaRPr lang="en-US" dirty="0">
              <a:sym typeface="Helvetica Light"/>
            </a:endParaRPr>
          </a:p>
        </p:txBody>
      </p:sp>
    </p:spTree>
    <p:extLst>
      <p:ext uri="{BB962C8B-B14F-4D97-AF65-F5344CB8AC3E}">
        <p14:creationId xmlns:p14="http://schemas.microsoft.com/office/powerpoint/2010/main" val="3447266507"/>
      </p:ext>
    </p:extLst>
  </p:cSld>
  <p:clrMapOvr>
    <a:masterClrMapping/>
  </p:clrMapOvr>
  <p:transition spd="med"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5388B34-DEA1-4298-955E-22D9C2810C21}"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C6D243C8-CDEE-4928-9586-F5E28EBEB978}"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724CCDE-F994-4A08-AC9A-AFFDB81FB651}"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E388AD91-B6C9-4CD2-9694-3C7BF9D6E9C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5" name="Group 19"/>
          <p:cNvGrpSpPr/>
          <p:nvPr userDrawn="1"/>
        </p:nvGrpSpPr>
        <p:grpSpPr>
          <a:xfrm>
            <a:off x="0" y="5"/>
            <a:ext cx="10972800" cy="1374987"/>
            <a:chOff x="0" y="-3175"/>
            <a:chExt cx="9144000" cy="1289050"/>
          </a:xfrm>
        </p:grpSpPr>
        <p:sp>
          <p:nvSpPr>
            <p:cNvPr id="7" name="Freeform 6"/>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pic>
          <p:nvPicPr>
            <p:cNvPr id="6" name="Picture 5" descr="_0014_15.jpg"/>
            <p:cNvPicPr>
              <a:picLocks noChangeAspect="1"/>
            </p:cNvPicPr>
            <p:nvPr/>
          </p:nvPicPr>
          <p:blipFill>
            <a:blip r:embed="rId2" cstate="print"/>
            <a:srcRect b="4274"/>
            <a:stretch>
              <a:fillRect/>
            </a:stretch>
          </p:blipFill>
          <p:spPr>
            <a:xfrm>
              <a:off x="0" y="0"/>
              <a:ext cx="9144000" cy="1282700"/>
            </a:xfrm>
            <a:prstGeom prst="rect">
              <a:avLst/>
            </a:prstGeom>
          </p:spPr>
        </p:pic>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a:xfrm>
            <a:off x="1" y="4"/>
            <a:ext cx="7315200" cy="13716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9"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10"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2655806770"/>
      </p:ext>
    </p:extLst>
  </p:cSld>
  <p:clrMapOvr>
    <a:masterClrMapping/>
  </p:clrMapOvr>
  <p:transition spd="med" advClick="0">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491A4C5-3CE5-49BC-A7A3-9CE1DD3F89A9}"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97E1AE0-F04A-4F0D-ACE8-96AFC3529D8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4257C3B-A85C-4D15-8A83-DDA594294289}"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102067F-D83F-41F8-8C06-732C5645C2DE}"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C2F108C7-C1A2-4CF6-9688-8C417C4E39AF}" type="slidenum">
              <a:rPr lang="en-US"/>
              <a:pPr>
                <a:defRPr/>
              </a:pPr>
              <a:t>‹#›</a:t>
            </a:fld>
            <a:endParaRPr lang="en-US" dirty="0"/>
          </a:p>
        </p:txBody>
      </p:sp>
    </p:spTree>
  </p:cSld>
  <p:clrMapOvr>
    <a:masterClrMapping/>
  </p:clrMapOvr>
  <p:transition spd="med" advClick="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467DB692-34C5-4B13-BEAB-128D3ADC3CDF}"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9" y="6746098"/>
            <a:ext cx="1829693" cy="569119"/>
          </a:xfrm>
        </p:spPr>
        <p:txBody>
          <a:bodyPr rtlCol="0"/>
          <a:lstStyle>
            <a:lvl1pPr algn="r" hangingPunct="1">
              <a:defRPr sz="1400">
                <a:solidFill>
                  <a:prstClr val="white">
                    <a:lumMod val="65000"/>
                  </a:prstClr>
                </a:solidFill>
              </a:defRPr>
            </a:lvl1pPr>
          </a:lstStyle>
          <a:p>
            <a:pPr>
              <a:defRPr/>
            </a:pPr>
            <a:fld id="{CD0A4191-A07C-4084-8811-41AD0DC09408}" type="slidenum">
              <a:rPr lang="en-US"/>
              <a:pPr>
                <a:defRPr/>
              </a:pPr>
              <a:t>‹#›</a:t>
            </a:fld>
            <a:endParaRPr lang="en-US" dirty="0"/>
          </a:p>
        </p:txBody>
      </p:sp>
      <p:sp>
        <p:nvSpPr>
          <p:cNvPr id="10"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2E168663-D8B1-4C1F-86A2-63D4FA3B4FBE}" type="slidenum">
              <a:rPr lang="en-US"/>
              <a:pPr>
                <a:defRPr/>
              </a:pPr>
              <a:t>‹#›</a:t>
            </a:fld>
            <a:endParaRPr lang="en-US" dirty="0"/>
          </a:p>
        </p:txBody>
      </p:sp>
      <p:sp>
        <p:nvSpPr>
          <p:cNvPr id="4"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46" y="6661561"/>
            <a:ext cx="3474541" cy="508397"/>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a:lvl1pPr>
          </a:lstStyle>
          <a:p>
            <a:pPr>
              <a:defRPr/>
            </a:pPr>
            <a:endParaRPr lang="en-US" sz="2900" dirty="0">
              <a:solidFill>
                <a:srgbClr val="000000"/>
              </a:solidFill>
              <a:latin typeface="Helvetica Light"/>
              <a:sym typeface="Helvetica Light"/>
            </a:endParaRPr>
          </a:p>
        </p:txBody>
      </p:sp>
      <p:sp>
        <p:nvSpPr>
          <p:cNvPr id="3" name="Rectangle 6"/>
          <p:cNvSpPr>
            <a:spLocks noGrp="1" noChangeArrowheads="1"/>
          </p:cNvSpPr>
          <p:nvPr>
            <p:ph type="sldNum" sz="quarter" idx="11"/>
          </p:nvPr>
        </p:nvSpPr>
        <p:spPr/>
        <p:txBody>
          <a:bodyPr rtlCol="0"/>
          <a:lstStyle>
            <a:lvl1pPr hangingPunct="1">
              <a:defRPr/>
            </a:lvl1pPr>
          </a:lstStyle>
          <a:p>
            <a:pPr>
              <a:defRPr/>
            </a:pPr>
            <a:fld id="{3900DF35-E0F3-4D17-8E61-5A08E9FDFE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5" name="Group 37"/>
          <p:cNvGrpSpPr/>
          <p:nvPr userDrawn="1"/>
        </p:nvGrpSpPr>
        <p:grpSpPr>
          <a:xfrm>
            <a:off x="0" y="5"/>
            <a:ext cx="10972800" cy="1374987"/>
            <a:chOff x="0" y="-3175"/>
            <a:chExt cx="9144000" cy="1289050"/>
          </a:xfrm>
        </p:grpSpPr>
        <p:pic>
          <p:nvPicPr>
            <p:cNvPr id="6" name="Picture 5" descr="_0009_10.jpg"/>
            <p:cNvPicPr>
              <a:picLocks noChangeAspect="1"/>
            </p:cNvPicPr>
            <p:nvPr/>
          </p:nvPicPr>
          <p:blipFill>
            <a:blip r:embed="rId2" cstate="print"/>
            <a:srcRect b="4274"/>
            <a:stretch>
              <a:fillRect/>
            </a:stretch>
          </p:blipFill>
          <p:spPr>
            <a:xfrm>
              <a:off x="0" y="-3175"/>
              <a:ext cx="9144000" cy="1282700"/>
            </a:xfrm>
            <a:prstGeom prst="rect">
              <a:avLst/>
            </a:prstGeom>
          </p:spPr>
        </p:pic>
        <p:sp>
          <p:nvSpPr>
            <p:cNvPr id="7"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9"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10"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3065456699"/>
      </p:ext>
    </p:extLst>
  </p:cSld>
  <p:clrMapOvr>
    <a:masterClrMapping/>
  </p:clrMapOvr>
  <p:transition spd="med" advClick="0">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defTabSz="468349" hangingPunct="0">
              <a:defRPr>
                <a:latin typeface="Helvetica Light" charset="0"/>
                <a:ea typeface="Helvetica Light" charset="0"/>
                <a:cs typeface="Helvetica Light" charset="0"/>
                <a:sym typeface="Helvetica Light" charset="0"/>
              </a:defRPr>
            </a:lvl1pPr>
          </a:lstStyle>
          <a:p>
            <a:pPr>
              <a:defRPr/>
            </a:pPr>
            <a:fld id="{48DD6992-7444-4B6E-95FC-ED93DAFF294B}"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5134"/>
            <a:ext cx="8596610" cy="735443"/>
          </a:xfrm>
          <a:prstGeom prst="rect">
            <a:avLst/>
          </a:prstGeom>
          <a:noFill/>
          <a:ln w="9525">
            <a:noFill/>
            <a:miter lim="800000"/>
            <a:headEnd/>
            <a:tailEnd/>
          </a:ln>
        </p:spPr>
        <p:txBody>
          <a:bodyPr lIns="103487" tIns="51745" rIns="103487" bIns="51745" anchor="ctr">
            <a:spAutoFit/>
          </a:bodyPr>
          <a:lstStyle/>
          <a:p>
            <a:pPr defTabSz="1033843" fontAlgn="base">
              <a:spcBef>
                <a:spcPct val="0"/>
              </a:spcBef>
              <a:spcAft>
                <a:spcPct val="0"/>
              </a:spcAft>
              <a:defRPr/>
            </a:pPr>
            <a:endParaRPr lang="en-US" sz="4100" dirty="0">
              <a:solidFill>
                <a:srgbClr val="000000"/>
              </a:solidFill>
              <a:sym typeface="Helvetica Light"/>
            </a:endParaRPr>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44087"/>
            <a:ext cx="2102941" cy="1246585"/>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7045"/>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defTabSz="468349" hangingPunct="0">
              <a:defRPr>
                <a:latin typeface="Helvetica Light" charset="0"/>
                <a:ea typeface="Helvetica Light" charset="0"/>
                <a:cs typeface="Helvetica Light" charset="0"/>
                <a:sym typeface="Helvetica Light" charset="0"/>
              </a:defRPr>
            </a:lvl1pPr>
          </a:lstStyle>
          <a:p>
            <a:pPr>
              <a:defRPr/>
            </a:pPr>
            <a:fld id="{727BBF0B-2CEA-4407-A06A-1FC473DDAB52}"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44084"/>
            <a:ext cx="2141785" cy="1269206"/>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7045"/>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defTabSz="468349" hangingPunct="0">
              <a:defRPr>
                <a:latin typeface="Helvetica Light" charset="0"/>
                <a:ea typeface="Helvetica Light" charset="0"/>
                <a:cs typeface="Helvetica Light" charset="0"/>
                <a:sym typeface="Helvetica Light" charset="0"/>
              </a:defRPr>
            </a:lvl1pPr>
          </a:lstStyle>
          <a:p>
            <a:pPr>
              <a:defRPr/>
            </a:pPr>
            <a:fld id="{40DF1E8F-B06E-410C-A01A-DEE2FD5FE4DB}"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44087"/>
            <a:ext cx="2104280" cy="124658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7045"/>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defTabSz="468349" hangingPunct="0">
              <a:defRPr>
                <a:latin typeface="Helvetica Light" charset="0"/>
                <a:ea typeface="Helvetica Light" charset="0"/>
                <a:cs typeface="Helvetica Light" charset="0"/>
                <a:sym typeface="Helvetica Light" charset="0"/>
              </a:defRPr>
            </a:lvl1pPr>
          </a:lstStyle>
          <a:p>
            <a:pPr>
              <a:defRPr/>
            </a:pPr>
            <a:fld id="{87E80834-AFC1-4A48-8546-EDF20F8A6F10}"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11"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270" fontAlgn="base">
                <a:spcBef>
                  <a:spcPct val="0"/>
                </a:spcBef>
                <a:spcAft>
                  <a:spcPct val="0"/>
                </a:spcAft>
                <a:defRPr/>
              </a:pPr>
              <a:endParaRPr lang="en-US" sz="2900" dirty="0">
                <a:solidFill>
                  <a:srgbClr val="000000"/>
                </a:solidFill>
                <a:latin typeface="Helvetica Light"/>
                <a:sym typeface="Helvetica Light"/>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270" fontAlgn="base">
                <a:spcBef>
                  <a:spcPct val="0"/>
                </a:spcBef>
                <a:spcAft>
                  <a:spcPct val="0"/>
                </a:spcAft>
                <a:defRPr/>
              </a:pPr>
              <a:endParaRPr lang="en-US" sz="2900" dirty="0">
                <a:solidFill>
                  <a:srgbClr val="000000"/>
                </a:solidFill>
                <a:latin typeface="Helvetica Light"/>
                <a:sym typeface="Helvetica Light"/>
              </a:endParaRPr>
            </a:p>
          </p:txBody>
        </p:sp>
      </p:grpSp>
      <p:sp>
        <p:nvSpPr>
          <p:cNvPr id="3" name="Content Placeholder 2"/>
          <p:cNvSpPr>
            <a:spLocks noGrp="1"/>
          </p:cNvSpPr>
          <p:nvPr>
            <p:ph idx="1"/>
          </p:nvPr>
        </p:nvSpPr>
        <p:spPr/>
        <p:txBody>
          <a:bodyPr/>
          <a:lstStyle>
            <a:lvl3pPr marL="1034994" indent="201265">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9" y="6746098"/>
            <a:ext cx="1829693" cy="569119"/>
          </a:xfrm>
        </p:spPr>
        <p:txBody>
          <a:bodyPr rtlCol="0"/>
          <a:lstStyle>
            <a:lvl1pPr algn="r" defTabSz="468349" hangingPunct="0">
              <a:defRPr sz="1400">
                <a:solidFill>
                  <a:prstClr val="white">
                    <a:lumMod val="65000"/>
                  </a:prstClr>
                </a:solidFill>
                <a:latin typeface="Helvetica Light" charset="0"/>
                <a:ea typeface="Helvetica Light" charset="0"/>
                <a:cs typeface="Helvetica Light" charset="0"/>
                <a:sym typeface="Helvetica Light" charset="0"/>
              </a:defRPr>
            </a:lvl1pPr>
          </a:lstStyle>
          <a:p>
            <a:pPr>
              <a:defRPr/>
            </a:pPr>
            <a:fld id="{DBA9D6D3-0069-41DE-A2AF-952634934556}" type="slidenum">
              <a:rPr lang="en-US"/>
              <a:pPr>
                <a:defRPr/>
              </a:pPr>
              <a:t>‹#›</a:t>
            </a:fld>
            <a:endParaRPr lang="en-US" dirty="0"/>
          </a:p>
        </p:txBody>
      </p:sp>
      <p:sp>
        <p:nvSpPr>
          <p:cNvPr id="10" name="Footer Placeholder 71"/>
          <p:cNvSpPr>
            <a:spLocks noGrp="1"/>
          </p:cNvSpPr>
          <p:nvPr userDrawn="1">
            <p:ph type="ftr" sz="quarter" idx="11"/>
          </p:nvPr>
        </p:nvSpPr>
        <p:spPr>
          <a:xfrm>
            <a:off x="0" y="6746098"/>
            <a:ext cx="8686354" cy="569119"/>
          </a:xfrm>
          <a:prstGeom prst="rect">
            <a:avLst/>
          </a:prstGeom>
        </p:spPr>
        <p:txBody>
          <a:bodyPr vert="horz" wrap="square" lIns="103487" tIns="51745" rIns="103487" bIns="51745" numCol="1" anchor="t" anchorCtr="0" compatLnSpc="1">
            <a:prstTxWarp prst="textNoShape">
              <a:avLst/>
            </a:prstTxWarp>
          </a:bodyPr>
          <a:lstStyle>
            <a:lvl1pPr defTabSz="467270" fontAlgn="base">
              <a:spcBef>
                <a:spcPct val="0"/>
              </a:spcBef>
              <a:spcAft>
                <a:spcPct val="0"/>
              </a:spcAft>
              <a:defRPr sz="2100" b="1">
                <a:solidFill>
                  <a:srgbClr val="E4A11B"/>
                </a:solidFill>
                <a:latin typeface="Arial" pitchFamily="34" charset="0"/>
                <a:cs typeface="Arial" pitchFamily="34" charset="0"/>
              </a:defRPr>
            </a:lvl1pPr>
          </a:lstStyle>
          <a:p>
            <a:pPr>
              <a:defRPr/>
            </a:pPr>
            <a:endParaRPr lang="en-US" dirty="0" smtClean="0">
              <a:sym typeface="Helvetica Light"/>
            </a:endParaRPr>
          </a:p>
          <a:p>
            <a:pPr>
              <a:defRPr/>
            </a:pPr>
            <a:r>
              <a:rPr lang="en-US" dirty="0" smtClean="0">
                <a:sym typeface="Helvetica Light"/>
              </a:rPr>
              <a:t>Source:</a:t>
            </a:r>
          </a:p>
          <a:p>
            <a:pPr>
              <a:defRPr/>
            </a:pPr>
            <a:endParaRPr lang="en-US" dirty="0">
              <a:sym typeface="Helvetica Light"/>
            </a:endParaRPr>
          </a:p>
        </p:txBody>
      </p:sp>
    </p:spTree>
  </p:cSld>
  <p:clrMapOvr>
    <a:masterClrMapping/>
  </p:clrMapOvr>
  <p:transition spd="med"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11" descr="_0013_14.jpg"/>
            <p:cNvPicPr>
              <a:picLocks noChangeAspect="1"/>
            </p:cNvPicPr>
            <p:nvPr userDrawn="1"/>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userDrawn="1"/>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270" fontAlgn="base">
                <a:spcBef>
                  <a:spcPct val="0"/>
                </a:spcBef>
                <a:spcAft>
                  <a:spcPct val="0"/>
                </a:spcAft>
                <a:defRPr/>
              </a:pPr>
              <a:endParaRPr lang="en-US" sz="2900" dirty="0">
                <a:solidFill>
                  <a:srgbClr val="000000"/>
                </a:solidFill>
                <a:latin typeface="Helvetica Light"/>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270" fontAlgn="base">
                <a:spcBef>
                  <a:spcPct val="0"/>
                </a:spcBef>
                <a:spcAft>
                  <a:spcPct val="0"/>
                </a:spcAft>
                <a:defRPr/>
              </a:pPr>
              <a:endParaRPr lang="en-US" sz="2900" dirty="0">
                <a:solidFill>
                  <a:srgbClr val="000000"/>
                </a:solidFill>
                <a:latin typeface="Helvetica Light"/>
                <a:sym typeface="Helvetica Light"/>
              </a:endParaRPr>
            </a:p>
          </p:txBody>
        </p:sp>
      </p:grpSp>
      <p:sp>
        <p:nvSpPr>
          <p:cNvPr id="12" name="Title 1"/>
          <p:cNvSpPr>
            <a:spLocks noGrp="1"/>
          </p:cNvSpPr>
          <p:nvPr>
            <p:ph type="title"/>
          </p:nvPr>
        </p:nvSpPr>
        <p:spPr>
          <a:xfrm>
            <a:off x="1" y="-1"/>
            <a:ext cx="7315200" cy="1371600"/>
          </a:xfrm>
        </p:spPr>
        <p:txBody>
          <a:bodyPr/>
          <a:lstStyle/>
          <a:p>
            <a:r>
              <a:rPr lang="en-US" dirty="0" smtClean="0"/>
              <a:t>Click to edit Master title style</a:t>
            </a:r>
            <a:endParaRPr lang="en-US" dirty="0"/>
          </a:p>
        </p:txBody>
      </p:sp>
      <p:sp>
        <p:nvSpPr>
          <p:cNvPr id="7" name="Slide Number Placeholder 24"/>
          <p:cNvSpPr>
            <a:spLocks noGrp="1"/>
          </p:cNvSpPr>
          <p:nvPr>
            <p:ph type="sldNum" sz="quarter" idx="10"/>
          </p:nvPr>
        </p:nvSpPr>
        <p:spPr>
          <a:xfrm>
            <a:off x="8320699" y="6746098"/>
            <a:ext cx="1829693" cy="569119"/>
          </a:xfrm>
        </p:spPr>
        <p:txBody>
          <a:bodyPr rtlCol="0"/>
          <a:lstStyle>
            <a:lvl1pPr algn="r" defTabSz="468349" hangingPunct="0">
              <a:defRPr sz="1400">
                <a:solidFill>
                  <a:srgbClr val="9F9F9F"/>
                </a:solidFill>
                <a:latin typeface="Helvetica Light" charset="0"/>
                <a:ea typeface="Helvetica Light" charset="0"/>
                <a:cs typeface="Helvetica Light" charset="0"/>
                <a:sym typeface="Helvetica Light" charset="0"/>
              </a:defRPr>
            </a:lvl1pPr>
          </a:lstStyle>
          <a:p>
            <a:pPr>
              <a:defRPr/>
            </a:pPr>
            <a:fld id="{94C09E25-73C1-48F4-8102-617A4FC2F66A}" type="slidenum">
              <a:rPr lang="en-US"/>
              <a:pPr>
                <a:defRPr/>
              </a:pPr>
              <a:t>‹#›</a:t>
            </a:fld>
            <a:endParaRPr lang="en-US" dirty="0"/>
          </a:p>
        </p:txBody>
      </p:sp>
      <p:sp>
        <p:nvSpPr>
          <p:cNvPr id="8" name="Footer Placeholder 71"/>
          <p:cNvSpPr>
            <a:spLocks noGrp="1"/>
          </p:cNvSpPr>
          <p:nvPr>
            <p:ph type="ftr" sz="quarter" idx="11"/>
          </p:nvPr>
        </p:nvSpPr>
        <p:spPr>
          <a:xfrm>
            <a:off x="0" y="6746098"/>
            <a:ext cx="8686354" cy="569119"/>
          </a:xfrm>
          <a:prstGeom prst="rect">
            <a:avLst/>
          </a:prstGeom>
        </p:spPr>
        <p:txBody>
          <a:bodyPr vert="horz" wrap="square" lIns="103487" tIns="51745" rIns="103487" bIns="51745" numCol="1" anchor="t" anchorCtr="0" compatLnSpc="1">
            <a:prstTxWarp prst="textNoShape">
              <a:avLst/>
            </a:prstTxWarp>
          </a:bodyPr>
          <a:lstStyle>
            <a:lvl1pPr defTabSz="467270" fontAlgn="base">
              <a:spcBef>
                <a:spcPct val="0"/>
              </a:spcBef>
              <a:spcAft>
                <a:spcPct val="0"/>
              </a:spcAft>
              <a:defRPr sz="2100" b="1">
                <a:solidFill>
                  <a:srgbClr val="E4A11B"/>
                </a:solidFill>
                <a:latin typeface="Arial" pitchFamily="34" charset="0"/>
                <a:cs typeface="Arial" pitchFamily="34" charset="0"/>
              </a:defRPr>
            </a:lvl1pPr>
          </a:lstStyle>
          <a:p>
            <a:pPr>
              <a:defRPr/>
            </a:pPr>
            <a:endParaRPr lang="en-US" dirty="0" smtClean="0">
              <a:sym typeface="Helvetica Light"/>
            </a:endParaRPr>
          </a:p>
          <a:p>
            <a:pPr>
              <a:defRPr/>
            </a:pPr>
            <a:r>
              <a:rPr lang="en-US" dirty="0" smtClean="0">
                <a:sym typeface="Helvetica Light"/>
              </a:rPr>
              <a:t>Source:</a:t>
            </a:r>
          </a:p>
          <a:p>
            <a:pPr>
              <a:defRPr/>
            </a:pPr>
            <a:endParaRPr lang="en-US" dirty="0">
              <a:sym typeface="Helvetica Light"/>
            </a:endParaRPr>
          </a:p>
        </p:txBody>
      </p:sp>
    </p:spTree>
  </p:cSld>
  <p:clrMapOvr>
    <a:masterClrMapping/>
  </p:clrMapOvr>
  <p:transition spd="med" advClick="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 name="Group 14"/>
          <p:cNvGrpSpPr/>
          <p:nvPr userDrawn="1"/>
        </p:nvGrpSpPr>
        <p:grpSpPr>
          <a:xfrm>
            <a:off x="0" y="-3386"/>
            <a:ext cx="10972800" cy="1374987"/>
            <a:chOff x="0" y="-3175"/>
            <a:chExt cx="9144000" cy="1289050"/>
          </a:xfrm>
        </p:grpSpPr>
        <p:pic>
          <p:nvPicPr>
            <p:cNvPr id="7" name="Picture 6" descr="_0012_13.jpg"/>
            <p:cNvPicPr>
              <a:picLocks noChangeAspect="1"/>
            </p:cNvPicPr>
            <p:nvPr/>
          </p:nvPicPr>
          <p:blipFill>
            <a:blip r:embed="rId2" cstate="print"/>
            <a:srcRect b="4275"/>
            <a:stretch>
              <a:fillRect/>
            </a:stretch>
          </p:blipFill>
          <p:spPr>
            <a:xfrm>
              <a:off x="0" y="0"/>
              <a:ext cx="9144000" cy="1282700"/>
            </a:xfrm>
            <a:prstGeom prst="rect">
              <a:avLst/>
            </a:prstGeom>
          </p:spPr>
        </p:pic>
        <p:sp>
          <p:nvSpPr>
            <p:cNvPr id="8"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9"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5"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10"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1057137891"/>
      </p:ext>
    </p:extLst>
  </p:cSld>
  <p:clrMapOvr>
    <a:masterClrMapping/>
  </p:clrMapOvr>
  <p:transition spd="med" advClick="0">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4E8206BE-0CA8-4960-A379-898EA1679F06}"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C3632C75-6D70-415B-92C0-EF851C20BB69}"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buFont typeface="Wingdings" pitchFamily="2" charset="2"/>
              <a:buChar char="Ø"/>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D8C5F53-2CD2-475F-9178-C985926E130A}"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1211B3B-8885-4FC5-9B4E-0DA765648A0A}"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5388B34-DEA1-4298-955E-22D9C2810C2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0" y="1371600"/>
            <a:ext cx="10972800" cy="5364480"/>
          </a:xfrm>
        </p:spPr>
        <p:txBody>
          <a:bodyPr/>
          <a:lstStyle/>
          <a:p>
            <a:endParaRPr lang="en-US" dirty="0"/>
          </a:p>
        </p:txBody>
      </p:sp>
      <p:sp>
        <p:nvSpPr>
          <p:cNvPr id="7"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9"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4168690024"/>
      </p:ext>
    </p:extLst>
  </p:cSld>
  <p:clrMapOvr>
    <a:masterClrMapping/>
  </p:clrMapOvr>
  <p:transition spd="med" advClick="0">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C6D243C8-CDEE-4928-9586-F5E28EBEB978}"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724CCDE-F994-4A08-AC9A-AFFDB81FB651}"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E388AD91-B6C9-4CD2-9694-3C7BF9D6E9CB}"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491A4C5-3CE5-49BC-A7A3-9CE1DD3F89A9}"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97E1AE0-F04A-4F0D-ACE8-96AFC3529D8C}"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4257C3B-A85C-4D15-8A83-DDA594294289}"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102067F-D83F-41F8-8C06-732C5645C2DE}"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C2F108C7-C1A2-4CF6-9688-8C417C4E39AF}" type="slidenum">
              <a:rPr lang="en-US"/>
              <a:pPr>
                <a:defRPr/>
              </a:pPr>
              <a:t>‹#›</a:t>
            </a:fld>
            <a:endParaRPr lang="en-US" dirty="0"/>
          </a:p>
        </p:txBody>
      </p:sp>
    </p:spTree>
  </p:cSld>
  <p:clrMapOvr>
    <a:masterClrMapping/>
  </p:clrMapOvr>
  <p:transition spd="med" advClick="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467DB692-34C5-4B13-BEAB-128D3ADC3CD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5" name="Group 31"/>
          <p:cNvGrpSpPr/>
          <p:nvPr userDrawn="1"/>
        </p:nvGrpSpPr>
        <p:grpSpPr>
          <a:xfrm>
            <a:off x="0" y="5"/>
            <a:ext cx="10972800" cy="1374987"/>
            <a:chOff x="0" y="-3175"/>
            <a:chExt cx="9144000" cy="1289050"/>
          </a:xfrm>
        </p:grpSpPr>
        <p:pic>
          <p:nvPicPr>
            <p:cNvPr id="6" name="Picture 5" descr="_0015_16.jpg"/>
            <p:cNvPicPr>
              <a:picLocks noChangeAspect="1"/>
            </p:cNvPicPr>
            <p:nvPr/>
          </p:nvPicPr>
          <p:blipFill>
            <a:blip r:embed="rId2" cstate="print"/>
            <a:srcRect b="4274"/>
            <a:stretch>
              <a:fillRect/>
            </a:stretch>
          </p:blipFill>
          <p:spPr>
            <a:xfrm>
              <a:off x="0" y="0"/>
              <a:ext cx="9144000" cy="1282700"/>
            </a:xfrm>
            <a:prstGeom prst="rect">
              <a:avLst/>
            </a:prstGeom>
          </p:spPr>
        </p:pic>
        <p:sp>
          <p:nvSpPr>
            <p:cNvPr id="7"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a:xfrm>
            <a:off x="1" y="3387"/>
            <a:ext cx="7315200" cy="13716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FA7FE77C-AF48-3246-81CD-1FACB1FB746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smtClean="0"/>
              <a:t>Source:</a:t>
            </a:r>
            <a:endParaRPr lang="en-US" dirty="0"/>
          </a:p>
        </p:txBody>
      </p:sp>
      <p:sp>
        <p:nvSpPr>
          <p:cNvPr id="9"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4275782146"/>
      </p:ext>
    </p:extLst>
  </p:cSld>
  <p:clrMapOvr>
    <a:masterClrMapping/>
  </p:clrMapOvr>
  <p:transition spd="med" advClick="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9" y="6746098"/>
            <a:ext cx="1829693" cy="569119"/>
          </a:xfrm>
        </p:spPr>
        <p:txBody>
          <a:bodyPr rtlCol="0"/>
          <a:lstStyle>
            <a:lvl1pPr algn="r" hangingPunct="1">
              <a:defRPr sz="1400">
                <a:solidFill>
                  <a:prstClr val="white">
                    <a:lumMod val="65000"/>
                  </a:prstClr>
                </a:solidFill>
              </a:defRPr>
            </a:lvl1pPr>
          </a:lstStyle>
          <a:p>
            <a:pPr>
              <a:defRPr/>
            </a:pPr>
            <a:fld id="{CD0A4191-A07C-4084-8811-41AD0DC09408}" type="slidenum">
              <a:rPr lang="en-US"/>
              <a:pPr>
                <a:defRPr/>
              </a:pPr>
              <a:t>‹#›</a:t>
            </a:fld>
            <a:endParaRPr lang="en-US" dirty="0"/>
          </a:p>
        </p:txBody>
      </p:sp>
      <p:sp>
        <p:nvSpPr>
          <p:cNvPr id="10"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2E168663-D8B1-4C1F-86A2-63D4FA3B4FBE}" type="slidenum">
              <a:rPr lang="en-US"/>
              <a:pPr>
                <a:defRPr/>
              </a:pPr>
              <a:t>‹#›</a:t>
            </a:fld>
            <a:endParaRPr lang="en-US" dirty="0"/>
          </a:p>
        </p:txBody>
      </p:sp>
      <p:sp>
        <p:nvSpPr>
          <p:cNvPr id="4"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48640" y="6780107"/>
            <a:ext cx="2560320" cy="389467"/>
          </a:xfrm>
          <a:prstGeom prst="rect">
            <a:avLst/>
          </a:prstGeom>
        </p:spPr>
        <p:txBody>
          <a:bodyPr lIns="104498" tIns="52249" rIns="104498" bIns="52249"/>
          <a:lstStyle/>
          <a:p>
            <a:fld id="{35E4EFB0-F196-5341-B1EF-2492857541D8}" type="datetimeFigureOut">
              <a:rPr lang="en-US" smtClean="0"/>
              <a:pPr/>
              <a:t>1/16/2016</a:t>
            </a:fld>
            <a:endParaRPr lang="en-US"/>
          </a:p>
        </p:txBody>
      </p:sp>
      <p:sp>
        <p:nvSpPr>
          <p:cNvPr id="6" name="Footer Placeholder 5"/>
          <p:cNvSpPr>
            <a:spLocks noGrp="1"/>
          </p:cNvSpPr>
          <p:nvPr>
            <p:ph type="ftr" sz="quarter" idx="11"/>
          </p:nvPr>
        </p:nvSpPr>
        <p:spPr>
          <a:xfrm>
            <a:off x="3749040" y="6780107"/>
            <a:ext cx="3474720" cy="389467"/>
          </a:xfrm>
          <a:prstGeom prst="rect">
            <a:avLst/>
          </a:prstGeom>
        </p:spPr>
        <p:txBody>
          <a:bodyPr lIns="104498" tIns="52249" rIns="104498" bIns="52249"/>
          <a:lstStyle/>
          <a:p>
            <a:endParaRPr lang="en-US"/>
          </a:p>
        </p:txBody>
      </p:sp>
      <p:sp>
        <p:nvSpPr>
          <p:cNvPr id="7" name="Slide Number Placeholder 6"/>
          <p:cNvSpPr>
            <a:spLocks noGrp="1"/>
          </p:cNvSpPr>
          <p:nvPr>
            <p:ph type="sldNum" sz="quarter" idx="12"/>
          </p:nvPr>
        </p:nvSpPr>
        <p:spPr/>
        <p:txBody>
          <a:bodyPr/>
          <a:lstStyle/>
          <a:p>
            <a:fld id="{BF243A91-12F3-0249-85E7-7DE2C4A6D9E9}" type="slidenum">
              <a:rPr lang="en-US" smtClean="0"/>
              <a:pPr/>
              <a:t>‹#›</a:t>
            </a:fld>
            <a:endParaRPr lang="en-US"/>
          </a:p>
        </p:txBody>
      </p:sp>
    </p:spTree>
    <p:extLst>
      <p:ext uri="{BB962C8B-B14F-4D97-AF65-F5344CB8AC3E}">
        <p14:creationId xmlns:p14="http://schemas.microsoft.com/office/powerpoint/2010/main" val="17923427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382" tIns="52191" rIns="104382" bIns="52191"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AF9DC8DA-D82E-419A-AA59-B99D4E2EAC2C}"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8" y="464674"/>
            <a:ext cx="8596610" cy="736343"/>
          </a:xfrm>
          <a:prstGeom prst="rect">
            <a:avLst/>
          </a:prstGeom>
          <a:noFill/>
          <a:ln>
            <a:noFill/>
          </a:ln>
          <a:extLst/>
        </p:spPr>
        <p:txBody>
          <a:bodyPr lIns="104382" tIns="52191" rIns="104382" bIns="5219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939"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63" y="285758"/>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382" tIns="52191" rIns="104382" bIns="52191"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44C62C4-A37C-4B29-8662-6C0B8FD998FE}"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7"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F776B5D-E905-4314-8169-7A07934F8D5C}"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8"/>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0DFB85E7-4FB1-4ACE-99BD-B30B837E771C}"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2"/>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CAFA4249-3722-4BCB-9A1F-A950BA24DE11}"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FFBC3387-ADD1-4ED3-84AD-8889B01C1089}"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2B074F3-243D-4F55-88FA-4511EBC86B7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5"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6"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2662483117"/>
      </p:ext>
    </p:extLst>
  </p:cSld>
  <p:clrMapOvr>
    <a:masterClrMapping/>
  </p:clrMapOvr>
  <p:transition spd="med" advClick="0">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19BDE2B0-F9D9-49B3-A428-C943C9856694}"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9EADDE17-553F-434C-9B77-FAE71ED0D48A}"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8" y="464674"/>
            <a:ext cx="8596610" cy="736343"/>
          </a:xfrm>
          <a:prstGeom prst="rect">
            <a:avLst/>
          </a:prstGeom>
          <a:noFill/>
          <a:ln>
            <a:noFill/>
          </a:ln>
          <a:extLst/>
        </p:spPr>
        <p:txBody>
          <a:bodyPr lIns="104382" tIns="52191" rIns="104382" bIns="5219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939"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63" y="285758"/>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382" tIns="52191" rIns="104382" bIns="52191"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04847C6-83B2-491B-8459-9D30378C31D7}"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7"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8BC75AE-D6F2-40B1-8126-C6FF29AA818E}"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8"/>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982B7AE0-FD40-41BF-B51E-BED09FB7CDCC}"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2"/>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DD3C5B6-EE4C-4402-B28F-5C7237645786}"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46FFF88-E256-4189-92A0-51BEB8B0D241}"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0D3524D-BCB7-485F-92C1-64195AFA2D85}"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A5AE24C-5D52-4B5D-B29A-1AE5561D0913}"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D0DD2D4-63C0-4992-B6B7-37341E09907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21" Type="http://schemas.openxmlformats.org/officeDocument/2006/relationships/slideLayout" Target="../slideLayouts/slideLayout163.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image" Target="../media/image12.png"/><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theme" Target="../theme/theme11.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3" Type="http://schemas.openxmlformats.org/officeDocument/2006/relationships/slideLayout" Target="../slideLayouts/slideLayout167.xml"/><Relationship Id="rId21" Type="http://schemas.openxmlformats.org/officeDocument/2006/relationships/slideLayout" Target="../slideLayouts/slideLayout185.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slideLayout" Target="../slideLayouts/slideLayout184.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24" Type="http://schemas.openxmlformats.org/officeDocument/2006/relationships/image" Target="../media/image12.png"/><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theme" Target="../theme/theme12.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image" Target="../media/image12.png"/><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theme" Target="../theme/theme13.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18" Type="http://schemas.openxmlformats.org/officeDocument/2006/relationships/slideLayout" Target="../slideLayouts/slideLayout226.xml"/><Relationship Id="rId3" Type="http://schemas.openxmlformats.org/officeDocument/2006/relationships/slideLayout" Target="../slideLayouts/slideLayout211.xml"/><Relationship Id="rId21" Type="http://schemas.openxmlformats.org/officeDocument/2006/relationships/slideLayout" Target="../slideLayouts/slideLayout229.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slideLayout" Target="../slideLayouts/slideLayout225.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20" Type="http://schemas.openxmlformats.org/officeDocument/2006/relationships/slideLayout" Target="../slideLayouts/slideLayout228.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24" Type="http://schemas.openxmlformats.org/officeDocument/2006/relationships/image" Target="../media/image22.jpeg"/><Relationship Id="rId5" Type="http://schemas.openxmlformats.org/officeDocument/2006/relationships/slideLayout" Target="../slideLayouts/slideLayout213.xml"/><Relationship Id="rId15" Type="http://schemas.openxmlformats.org/officeDocument/2006/relationships/slideLayout" Target="../slideLayouts/slideLayout223.xml"/><Relationship Id="rId23" Type="http://schemas.openxmlformats.org/officeDocument/2006/relationships/theme" Target="../theme/theme14.xml"/><Relationship Id="rId10" Type="http://schemas.openxmlformats.org/officeDocument/2006/relationships/slideLayout" Target="../slideLayouts/slideLayout218.xml"/><Relationship Id="rId19" Type="http://schemas.openxmlformats.org/officeDocument/2006/relationships/slideLayout" Target="../slideLayouts/slideLayout227.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 Id="rId22" Type="http://schemas.openxmlformats.org/officeDocument/2006/relationships/slideLayout" Target="../slideLayouts/slideLayout23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3" Type="http://schemas.openxmlformats.org/officeDocument/2006/relationships/slideLayout" Target="../slideLayouts/slideLayout233.xml"/><Relationship Id="rId21" Type="http://schemas.openxmlformats.org/officeDocument/2006/relationships/slideLayout" Target="../slideLayouts/slideLayout251.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slideLayout" Target="../slideLayouts/slideLayout250.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24" Type="http://schemas.openxmlformats.org/officeDocument/2006/relationships/image" Target="../media/image22.jpeg"/><Relationship Id="rId5" Type="http://schemas.openxmlformats.org/officeDocument/2006/relationships/slideLayout" Target="../slideLayouts/slideLayout235.xml"/><Relationship Id="rId15" Type="http://schemas.openxmlformats.org/officeDocument/2006/relationships/slideLayout" Target="../slideLayouts/slideLayout245.xml"/><Relationship Id="rId23" Type="http://schemas.openxmlformats.org/officeDocument/2006/relationships/theme" Target="../theme/theme15.xml"/><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slideLayout" Target="../slideLayouts/slideLayout25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3" Type="http://schemas.openxmlformats.org/officeDocument/2006/relationships/slideLayout" Target="../slideLayouts/slideLayout255.xml"/><Relationship Id="rId21" Type="http://schemas.openxmlformats.org/officeDocument/2006/relationships/slideLayout" Target="../slideLayouts/slideLayout273.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image" Target="../media/image12.png"/><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slideLayout" Target="../slideLayouts/slideLayout272.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theme" Target="../theme/theme16.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slideLayout" Target="../slideLayouts/slideLayout288.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6" Type="http://schemas.openxmlformats.org/officeDocument/2006/relationships/theme" Target="../theme/theme1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slideLayout" Target="../slideLayouts/slideLayout29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slideLayout" Target="../slideLayouts/slideLayout2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slideLayout" Target="../slideLayouts/slideLayout303.xml"/><Relationship Id="rId18" Type="http://schemas.openxmlformats.org/officeDocument/2006/relationships/slideLayout" Target="../slideLayouts/slideLayout308.xml"/><Relationship Id="rId3" Type="http://schemas.openxmlformats.org/officeDocument/2006/relationships/slideLayout" Target="../slideLayouts/slideLayout293.xml"/><Relationship Id="rId21" Type="http://schemas.openxmlformats.org/officeDocument/2006/relationships/slideLayout" Target="../slideLayouts/slideLayout311.xml"/><Relationship Id="rId7" Type="http://schemas.openxmlformats.org/officeDocument/2006/relationships/slideLayout" Target="../slideLayouts/slideLayout297.xml"/><Relationship Id="rId12" Type="http://schemas.openxmlformats.org/officeDocument/2006/relationships/slideLayout" Target="../slideLayouts/slideLayout302.xml"/><Relationship Id="rId17" Type="http://schemas.openxmlformats.org/officeDocument/2006/relationships/slideLayout" Target="../slideLayouts/slideLayout307.xml"/><Relationship Id="rId25" Type="http://schemas.openxmlformats.org/officeDocument/2006/relationships/image" Target="../media/image12.png"/><Relationship Id="rId2" Type="http://schemas.openxmlformats.org/officeDocument/2006/relationships/slideLayout" Target="../slideLayouts/slideLayout292.xml"/><Relationship Id="rId16" Type="http://schemas.openxmlformats.org/officeDocument/2006/relationships/slideLayout" Target="../slideLayouts/slideLayout306.xml"/><Relationship Id="rId20" Type="http://schemas.openxmlformats.org/officeDocument/2006/relationships/slideLayout" Target="../slideLayouts/slideLayout310.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24" Type="http://schemas.openxmlformats.org/officeDocument/2006/relationships/theme" Target="../theme/theme18.xml"/><Relationship Id="rId5" Type="http://schemas.openxmlformats.org/officeDocument/2006/relationships/slideLayout" Target="../slideLayouts/slideLayout295.xml"/><Relationship Id="rId15" Type="http://schemas.openxmlformats.org/officeDocument/2006/relationships/slideLayout" Target="../slideLayouts/slideLayout305.xml"/><Relationship Id="rId23" Type="http://schemas.openxmlformats.org/officeDocument/2006/relationships/slideLayout" Target="../slideLayouts/slideLayout313.xml"/><Relationship Id="rId10" Type="http://schemas.openxmlformats.org/officeDocument/2006/relationships/slideLayout" Target="../slideLayouts/slideLayout300.xml"/><Relationship Id="rId19" Type="http://schemas.openxmlformats.org/officeDocument/2006/relationships/slideLayout" Target="../slideLayouts/slideLayout309.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slideLayout" Target="../slideLayouts/slideLayout304.xml"/><Relationship Id="rId22" Type="http://schemas.openxmlformats.org/officeDocument/2006/relationships/slideLayout" Target="../slideLayouts/slideLayout312.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316.xml"/><Relationship Id="rId7" Type="http://schemas.openxmlformats.org/officeDocument/2006/relationships/theme" Target="../theme/theme19.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5" Type="http://schemas.openxmlformats.org/officeDocument/2006/relationships/slideLayout" Target="../slideLayouts/slideLayout318.xml"/><Relationship Id="rId4" Type="http://schemas.openxmlformats.org/officeDocument/2006/relationships/slideLayout" Target="../slideLayouts/slideLayout3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theme" Target="../theme/theme3.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12.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theme" Target="../theme/theme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image" Target="../media/image12.png"/><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theme" Target="../theme/theme7.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image" Target="../media/image12.png"/><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theme" Target="../theme/theme8.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theme" Target="../theme/theme9.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 name="Picture 35" descr="_0008_9.jpg"/>
          <p:cNvPicPr>
            <a:picLocks noChangeAspect="1"/>
          </p:cNvPicPr>
          <p:nvPr userDrawn="1"/>
        </p:nvPicPr>
        <p:blipFill>
          <a:blip r:embed="rId16" cstate="print"/>
          <a:srcRect b="4275"/>
          <a:stretch>
            <a:fillRect/>
          </a:stretch>
        </p:blipFill>
        <p:spPr>
          <a:xfrm>
            <a:off x="0" y="2"/>
            <a:ext cx="10972800" cy="1368213"/>
          </a:xfrm>
          <a:prstGeom prst="rect">
            <a:avLst/>
          </a:prstGeom>
        </p:spPr>
      </p:pic>
      <p:sp>
        <p:nvSpPr>
          <p:cNvPr id="1033" name="Rectangle 9"/>
          <p:cNvSpPr>
            <a:spLocks noChangeArrowheads="1"/>
          </p:cNvSpPr>
          <p:nvPr userDrawn="1"/>
        </p:nvSpPr>
        <p:spPr bwMode="auto">
          <a:xfrm>
            <a:off x="0" y="6746241"/>
            <a:ext cx="10972800" cy="568960"/>
          </a:xfrm>
          <a:prstGeom prst="rect">
            <a:avLst/>
          </a:prstGeom>
          <a:solidFill>
            <a:srgbClr val="6B6B6B"/>
          </a:solidFill>
          <a:ln w="9525">
            <a:noFill/>
            <a:miter lim="800000"/>
            <a:headEnd/>
            <a:tailEnd/>
          </a:ln>
          <a:effectLst/>
        </p:spPr>
        <p:txBody>
          <a:bodyPr wrap="none" lIns="104319" tIns="52159" rIns="104319" bIns="52159"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1029" name="Rectangle 3"/>
          <p:cNvSpPr>
            <a:spLocks noGrp="1" noChangeArrowheads="1"/>
          </p:cNvSpPr>
          <p:nvPr>
            <p:ph type="body" idx="1"/>
          </p:nvPr>
        </p:nvSpPr>
        <p:spPr bwMode="auto">
          <a:xfrm>
            <a:off x="548640" y="1706880"/>
            <a:ext cx="9875520" cy="4807374"/>
          </a:xfrm>
          <a:prstGeom prst="rect">
            <a:avLst/>
          </a:prstGeom>
          <a:noFill/>
          <a:ln w="9525">
            <a:noFill/>
            <a:miter lim="800000"/>
            <a:headEnd/>
            <a:tailEnd/>
          </a:ln>
        </p:spPr>
        <p:txBody>
          <a:bodyPr vert="horz" wrap="square" lIns="104319" tIns="52159" rIns="104319" bIns="52159" numCol="1" anchor="t" anchorCtr="0" compatLnSpc="1">
            <a:prstTxWarp prst="textNoShape">
              <a:avLst/>
            </a:prstTxWarp>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pic>
        <p:nvPicPr>
          <p:cNvPr id="1030" name="Picture 10" descr="icon_logo"/>
          <p:cNvPicPr>
            <a:picLocks noChangeAspect="1" noChangeArrowheads="1"/>
          </p:cNvPicPr>
          <p:nvPr userDrawn="1"/>
        </p:nvPicPr>
        <p:blipFill>
          <a:blip r:embed="rId17" cstate="print"/>
          <a:srcRect/>
          <a:stretch>
            <a:fillRect/>
          </a:stretch>
        </p:blipFill>
        <p:spPr bwMode="auto">
          <a:xfrm>
            <a:off x="10359390" y="6837680"/>
            <a:ext cx="466726" cy="414867"/>
          </a:xfrm>
          <a:prstGeom prst="rect">
            <a:avLst/>
          </a:prstGeom>
          <a:noFill/>
          <a:ln w="9525">
            <a:noFill/>
            <a:miter lim="800000"/>
            <a:headEnd/>
            <a:tailEnd/>
          </a:ln>
        </p:spPr>
      </p:pic>
      <p:sp>
        <p:nvSpPr>
          <p:cNvPr id="25" name="Slide Number Placeholder 24"/>
          <p:cNvSpPr>
            <a:spLocks noGrp="1"/>
          </p:cNvSpPr>
          <p:nvPr>
            <p:ph type="sldNum" sz="quarter" idx="4"/>
          </p:nvPr>
        </p:nvSpPr>
        <p:spPr>
          <a:xfrm>
            <a:off x="8321040" y="6746241"/>
            <a:ext cx="1828800" cy="568960"/>
          </a:xfrm>
          <a:prstGeom prst="rect">
            <a:avLst/>
          </a:prstGeom>
        </p:spPr>
        <p:txBody>
          <a:bodyPr vert="horz" lIns="104319" tIns="52159" rIns="104319" bIns="52159" rtlCol="0" anchor="ctr"/>
          <a:lstStyle>
            <a:lvl1pPr algn="r">
              <a:defRPr sz="1400">
                <a:solidFill>
                  <a:schemeClr val="bg1"/>
                </a:solidFill>
              </a:defRPr>
            </a:lvl1pPr>
          </a:lstStyle>
          <a:p>
            <a:pPr fontAlgn="base">
              <a:spcBef>
                <a:spcPct val="0"/>
              </a:spcBef>
              <a:spcAft>
                <a:spcPct val="0"/>
              </a:spcAft>
            </a:pPr>
            <a:fld id="{FA7FE77C-AF48-3246-81CD-1FACB1FB746A}"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31" name="Footer Placeholder 30"/>
          <p:cNvSpPr>
            <a:spLocks noGrp="1"/>
          </p:cNvSpPr>
          <p:nvPr>
            <p:ph type="ftr" sz="quarter" idx="3"/>
          </p:nvPr>
        </p:nvSpPr>
        <p:spPr>
          <a:xfrm>
            <a:off x="0" y="6746241"/>
            <a:ext cx="8046720" cy="568960"/>
          </a:xfrm>
          <a:prstGeom prst="rect">
            <a:avLst/>
          </a:prstGeom>
        </p:spPr>
        <p:txBody>
          <a:bodyPr vert="horz" lIns="104319" tIns="52159" rIns="104319" bIns="52159" rtlCol="0" anchor="ctr"/>
          <a:lstStyle>
            <a:lvl1pPr marL="521591" indent="0" algn="l">
              <a:defRPr sz="1400" b="1">
                <a:solidFill>
                  <a:srgbClr val="E4A11B"/>
                </a:solidFill>
              </a:defRPr>
            </a:lvl1pPr>
          </a:lstStyle>
          <a:p>
            <a:pPr fontAlgn="base">
              <a:spcBef>
                <a:spcPct val="0"/>
              </a:spcBef>
              <a:spcAft>
                <a:spcPct val="0"/>
              </a:spcAft>
            </a:pPr>
            <a:r>
              <a:rPr lang="en-US" dirty="0" smtClean="0"/>
              <a:t>Source:</a:t>
            </a:r>
            <a:endParaRPr lang="en-US" dirty="0"/>
          </a:p>
        </p:txBody>
      </p:sp>
      <p:sp>
        <p:nvSpPr>
          <p:cNvPr id="47" name="Freeform 21"/>
          <p:cNvSpPr>
            <a:spLocks/>
          </p:cNvSpPr>
          <p:nvPr userDrawn="1"/>
        </p:nvSpPr>
        <p:spPr bwMode="auto">
          <a:xfrm>
            <a:off x="1651005" y="-3386"/>
            <a:ext cx="8708249" cy="1374987"/>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lIns="104319" tIns="52159" rIns="104319" bIns="52159"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48" name="Freeform 21"/>
          <p:cNvSpPr>
            <a:spLocks/>
          </p:cNvSpPr>
          <p:nvPr userDrawn="1"/>
        </p:nvSpPr>
        <p:spPr bwMode="auto">
          <a:xfrm>
            <a:off x="1" y="3"/>
            <a:ext cx="8686800" cy="137160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lIns="104319" tIns="52159" rIns="104319" bIns="52159"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24" name="Title Placeholder 23"/>
          <p:cNvSpPr>
            <a:spLocks noGrp="1"/>
          </p:cNvSpPr>
          <p:nvPr>
            <p:ph type="title"/>
          </p:nvPr>
        </p:nvSpPr>
        <p:spPr>
          <a:xfrm>
            <a:off x="1" y="-1"/>
            <a:ext cx="7315200" cy="1371600"/>
          </a:xfrm>
          <a:prstGeom prst="rect">
            <a:avLst/>
          </a:prstGeom>
        </p:spPr>
        <p:txBody>
          <a:bodyPr vert="horz" lIns="104319" tIns="52159" rIns="104319" bIns="52159"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7731477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ransition spd="med" advClick="0">
    <p:fade/>
  </p:transition>
  <p:hf hdr="0" dt="0"/>
  <p:txStyles>
    <p:titleStyle>
      <a:lvl1pPr marL="521591" indent="0" algn="l" rtl="0" eaLnBrk="0" fontAlgn="base" hangingPunct="0">
        <a:spcBef>
          <a:spcPct val="0"/>
        </a:spcBef>
        <a:spcAft>
          <a:spcPct val="0"/>
        </a:spcAft>
        <a:defRPr sz="2300">
          <a:solidFill>
            <a:schemeClr val="bg1"/>
          </a:solidFill>
          <a:latin typeface="+mj-lt"/>
          <a:ea typeface="Geneva" pitchFamily="-108" charset="-128"/>
          <a:cs typeface="Geneva" pitchFamily="-108" charset="-128"/>
        </a:defRPr>
      </a:lvl1pPr>
      <a:lvl2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2pPr>
      <a:lvl3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3pPr>
      <a:lvl4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4pPr>
      <a:lvl5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5pPr>
      <a:lvl6pPr marL="1043182" algn="l" rtl="0" fontAlgn="base">
        <a:spcBef>
          <a:spcPct val="0"/>
        </a:spcBef>
        <a:spcAft>
          <a:spcPct val="0"/>
        </a:spcAft>
        <a:defRPr sz="2300">
          <a:solidFill>
            <a:schemeClr val="bg1"/>
          </a:solidFill>
          <a:latin typeface="Arial" pitchFamily="-108" charset="0"/>
        </a:defRPr>
      </a:lvl6pPr>
      <a:lvl7pPr marL="1564772" algn="l" rtl="0" fontAlgn="base">
        <a:spcBef>
          <a:spcPct val="0"/>
        </a:spcBef>
        <a:spcAft>
          <a:spcPct val="0"/>
        </a:spcAft>
        <a:defRPr sz="2300">
          <a:solidFill>
            <a:schemeClr val="bg1"/>
          </a:solidFill>
          <a:latin typeface="Arial" pitchFamily="-108" charset="0"/>
        </a:defRPr>
      </a:lvl7pPr>
      <a:lvl8pPr marL="2086364" algn="l" rtl="0" fontAlgn="base">
        <a:spcBef>
          <a:spcPct val="0"/>
        </a:spcBef>
        <a:spcAft>
          <a:spcPct val="0"/>
        </a:spcAft>
        <a:defRPr sz="2300">
          <a:solidFill>
            <a:schemeClr val="bg1"/>
          </a:solidFill>
          <a:latin typeface="Arial" pitchFamily="-108" charset="0"/>
        </a:defRPr>
      </a:lvl8pPr>
      <a:lvl9pPr marL="2607951" algn="l" rtl="0" fontAlgn="base">
        <a:spcBef>
          <a:spcPct val="0"/>
        </a:spcBef>
        <a:spcAft>
          <a:spcPct val="0"/>
        </a:spcAft>
        <a:defRPr sz="2300">
          <a:solidFill>
            <a:schemeClr val="bg1"/>
          </a:solidFill>
          <a:latin typeface="Arial" pitchFamily="-108" charset="0"/>
        </a:defRPr>
      </a:lvl9pPr>
    </p:titleStyle>
    <p:bodyStyle>
      <a:lvl1pPr marL="0" indent="0" algn="l" rtl="0" eaLnBrk="0" fontAlgn="base" hangingPunct="0">
        <a:spcBef>
          <a:spcPct val="90000"/>
        </a:spcBef>
        <a:spcAft>
          <a:spcPts val="686"/>
        </a:spcAft>
        <a:buFontTx/>
        <a:buNone/>
        <a:defRPr sz="2100" b="1">
          <a:solidFill>
            <a:srgbClr val="0091B2"/>
          </a:solidFill>
          <a:latin typeface="+mn-lt"/>
          <a:ea typeface="Geneva" pitchFamily="-108" charset="-128"/>
          <a:cs typeface="Geneva" pitchFamily="-108" charset="-128"/>
        </a:defRPr>
      </a:lvl1pPr>
      <a:lvl2pPr marL="847582" indent="-325990" algn="l" rtl="0" eaLnBrk="0" fontAlgn="base" hangingPunct="0">
        <a:spcBef>
          <a:spcPts val="914"/>
        </a:spcBef>
        <a:spcAft>
          <a:spcPct val="0"/>
        </a:spcAft>
        <a:buClr>
          <a:srgbClr val="E4A11B"/>
        </a:buClr>
        <a:buSzPct val="75000"/>
        <a:buBlip>
          <a:blip r:embed="rId18"/>
        </a:buBlip>
        <a:defRPr sz="1900">
          <a:solidFill>
            <a:srgbClr val="6B6B6B"/>
          </a:solidFill>
          <a:latin typeface="+mn-lt"/>
          <a:ea typeface="Geneva" pitchFamily="-108" charset="-128"/>
        </a:defRPr>
      </a:lvl2pPr>
      <a:lvl3pPr marL="1043182" indent="202842" algn="l" rtl="0" eaLnBrk="0" fontAlgn="base" hangingPunct="0">
        <a:spcBef>
          <a:spcPts val="914"/>
        </a:spcBef>
        <a:spcAft>
          <a:spcPct val="0"/>
        </a:spcAft>
        <a:buChar char="•"/>
        <a:defRPr sz="1900">
          <a:solidFill>
            <a:srgbClr val="6B6B6B"/>
          </a:solidFill>
          <a:latin typeface="+mn-lt"/>
          <a:ea typeface="Geneva" pitchFamily="-108" charset="-128"/>
        </a:defRPr>
      </a:lvl3pPr>
      <a:lvl4pPr marL="1825566" indent="-260794" algn="l" rtl="0" eaLnBrk="0" fontAlgn="base" hangingPunct="0">
        <a:lnSpc>
          <a:spcPct val="115000"/>
        </a:lnSpc>
        <a:spcBef>
          <a:spcPct val="20000"/>
        </a:spcBef>
        <a:spcAft>
          <a:spcPct val="0"/>
        </a:spcAft>
        <a:buChar char="–"/>
        <a:defRPr sz="1900">
          <a:solidFill>
            <a:srgbClr val="6B6B6B"/>
          </a:solidFill>
          <a:latin typeface="+mn-lt"/>
          <a:ea typeface="Geneva" pitchFamily="-108" charset="-128"/>
        </a:defRPr>
      </a:lvl4pPr>
      <a:lvl5pPr marL="2347158" indent="-260794" algn="l" rtl="0" eaLnBrk="0" fontAlgn="base" hangingPunct="0">
        <a:lnSpc>
          <a:spcPct val="115000"/>
        </a:lnSpc>
        <a:spcBef>
          <a:spcPct val="20000"/>
        </a:spcBef>
        <a:spcAft>
          <a:spcPct val="0"/>
        </a:spcAft>
        <a:buChar char="»"/>
        <a:defRPr sz="1900">
          <a:solidFill>
            <a:srgbClr val="6B6B6B"/>
          </a:solidFill>
          <a:latin typeface="+mn-lt"/>
          <a:ea typeface="Geneva" pitchFamily="-108" charset="-128"/>
        </a:defRPr>
      </a:lvl5pPr>
      <a:lvl6pPr marL="2868749" indent="-260794" algn="l" rtl="0" fontAlgn="base">
        <a:lnSpc>
          <a:spcPct val="115000"/>
        </a:lnSpc>
        <a:spcBef>
          <a:spcPct val="20000"/>
        </a:spcBef>
        <a:spcAft>
          <a:spcPct val="0"/>
        </a:spcAft>
        <a:defRPr sz="1900">
          <a:solidFill>
            <a:srgbClr val="6B6B6B"/>
          </a:solidFill>
          <a:latin typeface="+mn-lt"/>
          <a:ea typeface="Geneva" pitchFamily="-108" charset="-128"/>
        </a:defRPr>
      </a:lvl6pPr>
      <a:lvl7pPr marL="3390339" indent="-260794" algn="l" rtl="0" fontAlgn="base">
        <a:lnSpc>
          <a:spcPct val="115000"/>
        </a:lnSpc>
        <a:spcBef>
          <a:spcPct val="20000"/>
        </a:spcBef>
        <a:spcAft>
          <a:spcPct val="0"/>
        </a:spcAft>
        <a:defRPr sz="1900">
          <a:solidFill>
            <a:srgbClr val="6B6B6B"/>
          </a:solidFill>
          <a:latin typeface="+mn-lt"/>
          <a:ea typeface="Geneva" pitchFamily="-108" charset="-128"/>
        </a:defRPr>
      </a:lvl7pPr>
      <a:lvl8pPr marL="3911927" indent="-260794" algn="l" rtl="0" fontAlgn="base">
        <a:lnSpc>
          <a:spcPct val="115000"/>
        </a:lnSpc>
        <a:spcBef>
          <a:spcPct val="20000"/>
        </a:spcBef>
        <a:spcAft>
          <a:spcPct val="0"/>
        </a:spcAft>
        <a:defRPr sz="1900">
          <a:solidFill>
            <a:srgbClr val="6B6B6B"/>
          </a:solidFill>
          <a:latin typeface="+mn-lt"/>
          <a:ea typeface="Geneva" pitchFamily="-108" charset="-128"/>
        </a:defRPr>
      </a:lvl8pPr>
      <a:lvl9pPr marL="4433519" indent="-260794" algn="l" rtl="0" fontAlgn="base">
        <a:lnSpc>
          <a:spcPct val="115000"/>
        </a:lnSpc>
        <a:spcBef>
          <a:spcPct val="20000"/>
        </a:spcBef>
        <a:spcAft>
          <a:spcPct val="0"/>
        </a:spcAft>
        <a:defRPr sz="1900">
          <a:solidFill>
            <a:srgbClr val="6B6B6B"/>
          </a:solidFill>
          <a:latin typeface="+mn-lt"/>
          <a:ea typeface="Geneva" pitchFamily="-108" charset="-128"/>
        </a:defRPr>
      </a:lvl9pPr>
    </p:bodyStyle>
    <p:otherStyle>
      <a:defPPr>
        <a:defRPr lang="en-US"/>
      </a:defPPr>
      <a:lvl1pPr marL="0" algn="l" defTabSz="521591" rtl="0" eaLnBrk="1" latinLnBrk="0" hangingPunct="1">
        <a:defRPr sz="2100" kern="1200">
          <a:solidFill>
            <a:schemeClr val="tx1"/>
          </a:solidFill>
          <a:latin typeface="+mn-lt"/>
          <a:ea typeface="+mn-ea"/>
          <a:cs typeface="+mn-cs"/>
        </a:defRPr>
      </a:lvl1pPr>
      <a:lvl2pPr marL="521591" algn="l" defTabSz="521591" rtl="0" eaLnBrk="1" latinLnBrk="0" hangingPunct="1">
        <a:defRPr sz="2100" kern="1200">
          <a:solidFill>
            <a:schemeClr val="tx1"/>
          </a:solidFill>
          <a:latin typeface="+mn-lt"/>
          <a:ea typeface="+mn-ea"/>
          <a:cs typeface="+mn-cs"/>
        </a:defRPr>
      </a:lvl2pPr>
      <a:lvl3pPr marL="1043182" algn="l" defTabSz="521591" rtl="0" eaLnBrk="1" latinLnBrk="0" hangingPunct="1">
        <a:defRPr sz="2100" kern="1200">
          <a:solidFill>
            <a:schemeClr val="tx1"/>
          </a:solidFill>
          <a:latin typeface="+mn-lt"/>
          <a:ea typeface="+mn-ea"/>
          <a:cs typeface="+mn-cs"/>
        </a:defRPr>
      </a:lvl3pPr>
      <a:lvl4pPr marL="1564772" algn="l" defTabSz="521591" rtl="0" eaLnBrk="1" latinLnBrk="0" hangingPunct="1">
        <a:defRPr sz="2100" kern="1200">
          <a:solidFill>
            <a:schemeClr val="tx1"/>
          </a:solidFill>
          <a:latin typeface="+mn-lt"/>
          <a:ea typeface="+mn-ea"/>
          <a:cs typeface="+mn-cs"/>
        </a:defRPr>
      </a:lvl4pPr>
      <a:lvl5pPr marL="2086364" algn="l" defTabSz="521591" rtl="0" eaLnBrk="1" latinLnBrk="0" hangingPunct="1">
        <a:defRPr sz="2100" kern="1200">
          <a:solidFill>
            <a:schemeClr val="tx1"/>
          </a:solidFill>
          <a:latin typeface="+mn-lt"/>
          <a:ea typeface="+mn-ea"/>
          <a:cs typeface="+mn-cs"/>
        </a:defRPr>
      </a:lvl5pPr>
      <a:lvl6pPr marL="2607951" algn="l" defTabSz="521591" rtl="0" eaLnBrk="1" latinLnBrk="0" hangingPunct="1">
        <a:defRPr sz="2100" kern="1200">
          <a:solidFill>
            <a:schemeClr val="tx1"/>
          </a:solidFill>
          <a:latin typeface="+mn-lt"/>
          <a:ea typeface="+mn-ea"/>
          <a:cs typeface="+mn-cs"/>
        </a:defRPr>
      </a:lvl6pPr>
      <a:lvl7pPr marL="3129543" algn="l" defTabSz="521591" rtl="0" eaLnBrk="1" latinLnBrk="0" hangingPunct="1">
        <a:defRPr sz="2100" kern="1200">
          <a:solidFill>
            <a:schemeClr val="tx1"/>
          </a:solidFill>
          <a:latin typeface="+mn-lt"/>
          <a:ea typeface="+mn-ea"/>
          <a:cs typeface="+mn-cs"/>
        </a:defRPr>
      </a:lvl7pPr>
      <a:lvl8pPr marL="3651133" algn="l" defTabSz="521591" rtl="0" eaLnBrk="1" latinLnBrk="0" hangingPunct="1">
        <a:defRPr sz="2100" kern="1200">
          <a:solidFill>
            <a:schemeClr val="tx1"/>
          </a:solidFill>
          <a:latin typeface="+mn-lt"/>
          <a:ea typeface="+mn-ea"/>
          <a:cs typeface="+mn-cs"/>
        </a:defRPr>
      </a:lvl8pPr>
      <a:lvl9pPr marL="4172723" algn="l" defTabSz="521591"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357438"/>
            <a:ext cx="10972800" cy="2274887"/>
          </a:xfrm>
          <a:prstGeom prst="rect">
            <a:avLst/>
          </a:prstGeom>
          <a:gradFill rotWithShape="1">
            <a:gsLst>
              <a:gs pos="0">
                <a:srgbClr val="9ACA3C"/>
              </a:gs>
              <a:gs pos="100000">
                <a:srgbClr val="9ACA3C">
                  <a:gamma/>
                  <a:tint val="20000"/>
                  <a:invGamma/>
                </a:srgbClr>
              </a:gs>
            </a:gsLst>
            <a:lin ang="18900000" scaled="1"/>
          </a:gradFill>
          <a:ln w="38100">
            <a:solidFill>
              <a:srgbClr val="F57E20"/>
            </a:solidFill>
            <a:miter lim="800000"/>
            <a:headEnd/>
            <a:tailEnd/>
          </a:ln>
        </p:spPr>
        <p:txBody>
          <a:bodyPr lIns="104384" tIns="52192" rIns="104384" bIns="52192"/>
          <a:lstStyle/>
          <a:p>
            <a:pPr defTabSz="1043848">
              <a:defRPr/>
            </a:pPr>
            <a:endParaRPr lang="en-US" dirty="0">
              <a:solidFill>
                <a:prstClr val="white"/>
              </a:solidFill>
              <a:cs typeface="Arial" pitchFamily="34" charset="0"/>
              <a:sym typeface="Helvetica Light"/>
            </a:endParaRPr>
          </a:p>
        </p:txBody>
      </p:sp>
      <p:pic>
        <p:nvPicPr>
          <p:cNvPr id="4" name="Picture 10"/>
          <p:cNvPicPr>
            <a:picLocks noChangeAspect="1"/>
          </p:cNvPicPr>
          <p:nvPr userDrawn="1"/>
        </p:nvPicPr>
        <p:blipFill>
          <a:blip r:embed="rId2" cstate="print"/>
          <a:srcRect/>
          <a:stretch>
            <a:fillRect/>
          </a:stretch>
        </p:blipFill>
        <p:spPr bwMode="auto">
          <a:xfrm>
            <a:off x="3276600" y="411265"/>
            <a:ext cx="4038600" cy="160403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hf hdr="0" ftr="0" dt="0"/>
  <p:txStyles>
    <p:titleStyle>
      <a:lvl1pPr algn="ctr" defTabSz="1042988" rtl="0" eaLnBrk="0" fontAlgn="base" hangingPunct="0">
        <a:spcBef>
          <a:spcPct val="0"/>
        </a:spcBef>
        <a:spcAft>
          <a:spcPct val="0"/>
        </a:spcAft>
        <a:defRPr sz="5100" kern="1200">
          <a:solidFill>
            <a:schemeClr val="tx1"/>
          </a:solidFill>
          <a:latin typeface="+mj-lt"/>
          <a:ea typeface="+mj-ea"/>
          <a:cs typeface="+mj-cs"/>
        </a:defRPr>
      </a:lvl1pPr>
      <a:lvl2pPr algn="ctr" defTabSz="1042988" rtl="0" eaLnBrk="0" fontAlgn="base" hangingPunct="0">
        <a:spcBef>
          <a:spcPct val="0"/>
        </a:spcBef>
        <a:spcAft>
          <a:spcPct val="0"/>
        </a:spcAft>
        <a:defRPr sz="5100">
          <a:solidFill>
            <a:schemeClr val="tx1"/>
          </a:solidFill>
          <a:latin typeface="Calibri" pitchFamily="34" charset="0"/>
        </a:defRPr>
      </a:lvl2pPr>
      <a:lvl3pPr algn="ctr" defTabSz="1042988" rtl="0" eaLnBrk="0" fontAlgn="base" hangingPunct="0">
        <a:spcBef>
          <a:spcPct val="0"/>
        </a:spcBef>
        <a:spcAft>
          <a:spcPct val="0"/>
        </a:spcAft>
        <a:defRPr sz="5100">
          <a:solidFill>
            <a:schemeClr val="tx1"/>
          </a:solidFill>
          <a:latin typeface="Calibri" pitchFamily="34" charset="0"/>
        </a:defRPr>
      </a:lvl3pPr>
      <a:lvl4pPr algn="ctr" defTabSz="1042988" rtl="0" eaLnBrk="0" fontAlgn="base" hangingPunct="0">
        <a:spcBef>
          <a:spcPct val="0"/>
        </a:spcBef>
        <a:spcAft>
          <a:spcPct val="0"/>
        </a:spcAft>
        <a:defRPr sz="5100">
          <a:solidFill>
            <a:schemeClr val="tx1"/>
          </a:solidFill>
          <a:latin typeface="Calibri" pitchFamily="34" charset="0"/>
        </a:defRPr>
      </a:lvl4pPr>
      <a:lvl5pPr algn="ctr" defTabSz="1042988" rtl="0" eaLnBrk="0" fontAlgn="base" hangingPunct="0">
        <a:spcBef>
          <a:spcPct val="0"/>
        </a:spcBef>
        <a:spcAft>
          <a:spcPct val="0"/>
        </a:spcAft>
        <a:defRPr sz="5100">
          <a:solidFill>
            <a:schemeClr val="tx1"/>
          </a:solidFill>
          <a:latin typeface="Calibri" pitchFamily="34" charset="0"/>
        </a:defRPr>
      </a:lvl5pPr>
      <a:lvl6pPr marL="367044" algn="ctr" defTabSz="1043769" rtl="0" fontAlgn="base">
        <a:spcBef>
          <a:spcPct val="0"/>
        </a:spcBef>
        <a:spcAft>
          <a:spcPct val="0"/>
        </a:spcAft>
        <a:defRPr sz="5100">
          <a:solidFill>
            <a:schemeClr val="tx1"/>
          </a:solidFill>
          <a:latin typeface="Calibri" pitchFamily="34" charset="0"/>
        </a:defRPr>
      </a:lvl6pPr>
      <a:lvl7pPr marL="734081" algn="ctr" defTabSz="1043769" rtl="0" fontAlgn="base">
        <a:spcBef>
          <a:spcPct val="0"/>
        </a:spcBef>
        <a:spcAft>
          <a:spcPct val="0"/>
        </a:spcAft>
        <a:defRPr sz="5100">
          <a:solidFill>
            <a:schemeClr val="tx1"/>
          </a:solidFill>
          <a:latin typeface="Calibri" pitchFamily="34" charset="0"/>
        </a:defRPr>
      </a:lvl7pPr>
      <a:lvl8pPr marL="1101122" algn="ctr" defTabSz="1043769" rtl="0" fontAlgn="base">
        <a:spcBef>
          <a:spcPct val="0"/>
        </a:spcBef>
        <a:spcAft>
          <a:spcPct val="0"/>
        </a:spcAft>
        <a:defRPr sz="5100">
          <a:solidFill>
            <a:schemeClr val="tx1"/>
          </a:solidFill>
          <a:latin typeface="Calibri" pitchFamily="34" charset="0"/>
        </a:defRPr>
      </a:lvl8pPr>
      <a:lvl9pPr marL="1468160" algn="ctr" defTabSz="1043769" rtl="0" fontAlgn="base">
        <a:spcBef>
          <a:spcPct val="0"/>
        </a:spcBef>
        <a:spcAft>
          <a:spcPct val="0"/>
        </a:spcAft>
        <a:defRPr sz="5100">
          <a:solidFill>
            <a:schemeClr val="tx1"/>
          </a:solidFill>
          <a:latin typeface="Calibri" pitchFamily="34" charset="0"/>
        </a:defRPr>
      </a:lvl9pPr>
    </p:titleStyle>
    <p:bodyStyle>
      <a:lvl1pPr marL="390525" indent="-390525" algn="l" defTabSz="1042988"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6138" indent="-323850" algn="l" defTabSz="10429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3338" indent="-258763" algn="l" defTabSz="1042988"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5625" indent="-258763" algn="l" defTabSz="1042988"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46325" indent="-258763" algn="l" defTabSz="1042988"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70583"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2506"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4432"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6354"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3848" rtl="0" eaLnBrk="1" latinLnBrk="0" hangingPunct="1">
        <a:defRPr sz="2100" kern="1200">
          <a:solidFill>
            <a:schemeClr val="tx1"/>
          </a:solidFill>
          <a:latin typeface="+mn-lt"/>
          <a:ea typeface="+mn-ea"/>
          <a:cs typeface="+mn-cs"/>
        </a:defRPr>
      </a:lvl1pPr>
      <a:lvl2pPr marL="521924" algn="l" defTabSz="1043848" rtl="0" eaLnBrk="1" latinLnBrk="0" hangingPunct="1">
        <a:defRPr sz="2100" kern="1200">
          <a:solidFill>
            <a:schemeClr val="tx1"/>
          </a:solidFill>
          <a:latin typeface="+mn-lt"/>
          <a:ea typeface="+mn-ea"/>
          <a:cs typeface="+mn-cs"/>
        </a:defRPr>
      </a:lvl2pPr>
      <a:lvl3pPr marL="1043848" algn="l" defTabSz="1043848" rtl="0" eaLnBrk="1" latinLnBrk="0" hangingPunct="1">
        <a:defRPr sz="2100" kern="1200">
          <a:solidFill>
            <a:schemeClr val="tx1"/>
          </a:solidFill>
          <a:latin typeface="+mn-lt"/>
          <a:ea typeface="+mn-ea"/>
          <a:cs typeface="+mn-cs"/>
        </a:defRPr>
      </a:lvl3pPr>
      <a:lvl4pPr marL="1565773" algn="l" defTabSz="1043848" rtl="0" eaLnBrk="1" latinLnBrk="0" hangingPunct="1">
        <a:defRPr sz="2100" kern="1200">
          <a:solidFill>
            <a:schemeClr val="tx1"/>
          </a:solidFill>
          <a:latin typeface="+mn-lt"/>
          <a:ea typeface="+mn-ea"/>
          <a:cs typeface="+mn-cs"/>
        </a:defRPr>
      </a:lvl4pPr>
      <a:lvl5pPr marL="2087695" algn="l" defTabSz="1043848" rtl="0" eaLnBrk="1" latinLnBrk="0" hangingPunct="1">
        <a:defRPr sz="2100" kern="1200">
          <a:solidFill>
            <a:schemeClr val="tx1"/>
          </a:solidFill>
          <a:latin typeface="+mn-lt"/>
          <a:ea typeface="+mn-ea"/>
          <a:cs typeface="+mn-cs"/>
        </a:defRPr>
      </a:lvl5pPr>
      <a:lvl6pPr marL="2609621" algn="l" defTabSz="1043848" rtl="0" eaLnBrk="1" latinLnBrk="0" hangingPunct="1">
        <a:defRPr sz="2100" kern="1200">
          <a:solidFill>
            <a:schemeClr val="tx1"/>
          </a:solidFill>
          <a:latin typeface="+mn-lt"/>
          <a:ea typeface="+mn-ea"/>
          <a:cs typeface="+mn-cs"/>
        </a:defRPr>
      </a:lvl6pPr>
      <a:lvl7pPr marL="3131545" algn="l" defTabSz="1043848" rtl="0" eaLnBrk="1" latinLnBrk="0" hangingPunct="1">
        <a:defRPr sz="2100" kern="1200">
          <a:solidFill>
            <a:schemeClr val="tx1"/>
          </a:solidFill>
          <a:latin typeface="+mn-lt"/>
          <a:ea typeface="+mn-ea"/>
          <a:cs typeface="+mn-cs"/>
        </a:defRPr>
      </a:lvl7pPr>
      <a:lvl8pPr marL="3653467" algn="l" defTabSz="1043848" rtl="0" eaLnBrk="1" latinLnBrk="0" hangingPunct="1">
        <a:defRPr sz="2100" kern="1200">
          <a:solidFill>
            <a:schemeClr val="tx1"/>
          </a:solidFill>
          <a:latin typeface="+mn-lt"/>
          <a:ea typeface="+mn-ea"/>
          <a:cs typeface="+mn-cs"/>
        </a:defRPr>
      </a:lvl8pPr>
      <a:lvl9pPr marL="4175393" algn="l" defTabSz="1043848"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52161D1A-232D-49E2-8583-D795D8800A47}" type="slidenum">
              <a:rPr lang="en-US">
                <a:cs typeface="Arial" pitchFamily="34" charset="0"/>
              </a:rPr>
              <a:pPr defTabSz="1023938" fontAlgn="base">
                <a:spcBef>
                  <a:spcPct val="0"/>
                </a:spcBef>
                <a:spcAft>
                  <a:spcPct val="0"/>
                </a:spcAft>
                <a:defRPr/>
              </a:pPr>
              <a:t>‹#›</a:t>
            </a:fld>
            <a:endParaRPr lang="en-US" dirty="0">
              <a:cs typeface="Arial" pitchFamily="34" charset="0"/>
            </a:endParaRPr>
          </a:p>
        </p:txBody>
      </p:sp>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3076"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6AB16C36-769E-4CD3-B513-04F0C0A7A52B}" type="slidenum">
              <a:rPr lang="en-US">
                <a:cs typeface="Arial" pitchFamily="34" charset="0"/>
              </a:rPr>
              <a:pPr defTabSz="1023938" fontAlgn="base">
                <a:spcBef>
                  <a:spcPct val="0"/>
                </a:spcBef>
                <a:spcAft>
                  <a:spcPct val="0"/>
                </a:spcAft>
                <a:defRPr/>
              </a:pPr>
              <a:t>‹#›</a:t>
            </a:fld>
            <a:endParaRPr lang="en-US" dirty="0">
              <a:cs typeface="Arial" pitchFamily="34" charset="0"/>
            </a:endParaRPr>
          </a:p>
        </p:txBody>
      </p:sp>
      <p:sp>
        <p:nvSpPr>
          <p:cNvPr id="3079"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B1E3AEA9-AB37-4034-8138-786E8FEFF0B1}" type="slidenum">
              <a:rPr lang="en-US">
                <a:cs typeface="Arial" pitchFamily="34" charset="0"/>
              </a:rPr>
              <a:pPr defTabSz="1023938" fontAlgn="base">
                <a:spcBef>
                  <a:spcPct val="0"/>
                </a:spcBef>
                <a:spcAft>
                  <a:spcPct val="0"/>
                </a:spcAft>
                <a:defRPr/>
              </a:pPr>
              <a:t>‹#›</a:t>
            </a:fld>
            <a:endParaRPr lang="en-US" dirty="0">
              <a:cs typeface="Arial" pitchFamily="34" charset="0"/>
            </a:endParaRPr>
          </a:p>
        </p:txBody>
      </p:sp>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 id="2147483984" r:id="rId21"/>
    <p:sldLayoutId id="2147483985"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6B3D949A-79EC-44AA-B3F7-576E1376DEBB}" type="slidenum">
              <a:rPr lang="en-US">
                <a:cs typeface="Arial" pitchFamily="34" charset="0"/>
              </a:rPr>
              <a:pPr defTabSz="1023938" fontAlgn="base">
                <a:spcBef>
                  <a:spcPct val="0"/>
                </a:spcBef>
                <a:spcAft>
                  <a:spcPct val="0"/>
                </a:spcAft>
                <a:defRPr/>
              </a:pPr>
              <a:t>‹#›</a:t>
            </a:fld>
            <a:endParaRPr lang="en-US" dirty="0">
              <a:cs typeface="Arial" pitchFamily="34" charset="0"/>
            </a:endParaRPr>
          </a:p>
        </p:txBody>
      </p:sp>
      <p:pic>
        <p:nvPicPr>
          <p:cNvPr id="6150" name="Picture 7"/>
          <p:cNvPicPr>
            <a:picLocks noChangeAspect="1" noChangeArrowheads="1"/>
          </p:cNvPicPr>
          <p:nvPr/>
        </p:nvPicPr>
        <p:blipFill>
          <a:blip r:embed="rId24" cstate="print"/>
          <a:srcRect/>
          <a:stretch>
            <a:fillRect/>
          </a:stretch>
        </p:blipFill>
        <p:spPr bwMode="auto">
          <a:xfrm>
            <a:off x="133350" y="6584950"/>
            <a:ext cx="1512888" cy="649288"/>
          </a:xfrm>
          <a:prstGeom prst="rect">
            <a:avLst/>
          </a:prstGeom>
          <a:noFill/>
          <a:ln w="9525">
            <a:noFill/>
            <a:miter lim="800000"/>
            <a:headEnd/>
            <a:tailEnd/>
          </a:ln>
        </p:spPr>
      </p:pic>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027" tIns="52008" rIns="104027" bIns="52008" anchor="ctr"/>
          <a:lstStyle/>
          <a:p>
            <a:pPr algn="ctr" defTabSz="467318" fontAlgn="base" hangingPunct="0">
              <a:spcBef>
                <a:spcPct val="0"/>
              </a:spcBef>
              <a:spcAft>
                <a:spcPct val="0"/>
              </a:spcAft>
              <a:defRPr/>
            </a:pPr>
            <a:endParaRPr lang="en-US" sz="2900" dirty="0">
              <a:solidFill>
                <a:prstClr val="white"/>
              </a:solidFill>
              <a:sym typeface="Helvetica Light" charset="0"/>
            </a:endParaRPr>
          </a:p>
        </p:txBody>
      </p:sp>
      <p:sp>
        <p:nvSpPr>
          <p:cNvPr id="49155"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027" tIns="52008" rIns="104027" bIns="52008"/>
          <a:lstStyle/>
          <a:p>
            <a:pPr algn="ctr" defTabSz="466725" fontAlgn="base" hangingPunct="0">
              <a:spcBef>
                <a:spcPct val="0"/>
              </a:spcBef>
              <a:spcAft>
                <a:spcPct val="0"/>
              </a:spcAft>
              <a:defRPr/>
            </a:pPr>
            <a:endParaRPr lang="en-US" sz="2900" dirty="0">
              <a:solidFill>
                <a:srgbClr val="000000"/>
              </a:solidFill>
              <a:latin typeface="Helvetica Light"/>
              <a:ea typeface="MS PGothic" pitchFamily="34" charset="-128"/>
              <a:sym typeface="Helvetica Light"/>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027" tIns="52008" rIns="104027" bIns="520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027" tIns="52008" rIns="104027" bIns="52008" numCol="1" anchor="ctr" anchorCtr="0" compatLnSpc="1">
            <a:prstTxWarp prst="textNoShape">
              <a:avLst/>
            </a:prstTxWarp>
          </a:bodyPr>
          <a:lstStyle>
            <a:lvl1pPr algn="r" hangingPunct="0">
              <a:defRPr sz="1400" b="1" smtClean="0">
                <a:solidFill>
                  <a:srgbClr val="F57E20"/>
                </a:solidFill>
                <a:latin typeface="Helvetica Light"/>
                <a:sym typeface="Helvetica Light"/>
              </a:defRPr>
            </a:lvl1pPr>
          </a:lstStyle>
          <a:p>
            <a:pPr defTabSz="1020763" fontAlgn="base">
              <a:spcBef>
                <a:spcPct val="0"/>
              </a:spcBef>
              <a:spcAft>
                <a:spcPct val="0"/>
              </a:spcAft>
              <a:defRPr/>
            </a:pPr>
            <a:fld id="{F07CC019-5811-45EC-8774-948742352A97}" type="slidenum">
              <a:rPr lang="en-US">
                <a:ea typeface="MS PGothic" pitchFamily="34" charset="-128"/>
              </a:rPr>
              <a:pPr defTabSz="1020763" fontAlgn="base">
                <a:spcBef>
                  <a:spcPct val="0"/>
                </a:spcBef>
                <a:spcAft>
                  <a:spcPct val="0"/>
                </a:spcAft>
                <a:defRPr/>
              </a:pPr>
              <a:t>‹#›</a:t>
            </a:fld>
            <a:endParaRPr lang="en-US" dirty="0">
              <a:ea typeface="MS PGothic" pitchFamily="34" charset="-128"/>
            </a:endParaRPr>
          </a:p>
        </p:txBody>
      </p:sp>
      <p:pic>
        <p:nvPicPr>
          <p:cNvPr id="6150" name="Picture 7"/>
          <p:cNvPicPr>
            <a:picLocks noChangeAspect="1" noChangeArrowheads="1"/>
          </p:cNvPicPr>
          <p:nvPr/>
        </p:nvPicPr>
        <p:blipFill>
          <a:blip r:embed="rId24" cstate="print"/>
          <a:srcRect/>
          <a:stretch>
            <a:fillRect/>
          </a:stretch>
        </p:blipFill>
        <p:spPr bwMode="auto">
          <a:xfrm>
            <a:off x="133350" y="6584950"/>
            <a:ext cx="1512888" cy="649288"/>
          </a:xfrm>
          <a:prstGeom prst="rect">
            <a:avLst/>
          </a:prstGeom>
          <a:noFill/>
          <a:ln w="9525">
            <a:noFill/>
            <a:miter lim="800000"/>
            <a:headEnd/>
            <a:tailEnd/>
          </a:ln>
        </p:spPr>
      </p:pic>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027" tIns="52008" rIns="104027" bIns="52008"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7" r:id="rId19"/>
    <p:sldLayoutId id="2147484038" r:id="rId20"/>
    <p:sldLayoutId id="2147484039" r:id="rId21"/>
    <p:sldLayoutId id="2147484040" r:id="rId22"/>
  </p:sldLayoutIdLst>
  <p:timing>
    <p:tnLst>
      <p:par>
        <p:cTn id="1" dur="indefinite" restart="never" nodeType="tmRoot"/>
      </p:par>
    </p:tnLst>
  </p:timing>
  <p:hf sldNum="0" hdr="0" dt="0"/>
  <p:txStyles>
    <p:titleStyle>
      <a:lvl1pPr algn="l" defTabSz="1038225" rtl="0" eaLnBrk="0" fontAlgn="base" hangingPunct="0">
        <a:spcBef>
          <a:spcPct val="0"/>
        </a:spcBef>
        <a:spcAft>
          <a:spcPct val="0"/>
        </a:spcAft>
        <a:defRPr sz="3700" kern="1200">
          <a:solidFill>
            <a:schemeClr val="tx1"/>
          </a:solidFill>
          <a:latin typeface="Helvetica" pitchFamily="34" charset="0"/>
          <a:ea typeface="MS PGothic" pitchFamily="34" charset="-128"/>
          <a:cs typeface="Helvetica" pitchFamily="34" charset="0"/>
        </a:defRPr>
      </a:lvl1pPr>
      <a:lvl2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2pPr>
      <a:lvl3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3pPr>
      <a:lvl4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4pPr>
      <a:lvl5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5pPr>
      <a:lvl6pPr marL="365747" algn="l" defTabSz="1040027" rtl="0" fontAlgn="base">
        <a:spcBef>
          <a:spcPct val="0"/>
        </a:spcBef>
        <a:spcAft>
          <a:spcPct val="0"/>
        </a:spcAft>
        <a:defRPr sz="3700">
          <a:solidFill>
            <a:schemeClr val="tx1"/>
          </a:solidFill>
          <a:latin typeface="Calibri" pitchFamily="34" charset="0"/>
        </a:defRPr>
      </a:lvl6pPr>
      <a:lvl7pPr marL="731454" algn="l" defTabSz="1040027" rtl="0" fontAlgn="base">
        <a:spcBef>
          <a:spcPct val="0"/>
        </a:spcBef>
        <a:spcAft>
          <a:spcPct val="0"/>
        </a:spcAft>
        <a:defRPr sz="3700">
          <a:solidFill>
            <a:schemeClr val="tx1"/>
          </a:solidFill>
          <a:latin typeface="Calibri" pitchFamily="34" charset="0"/>
        </a:defRPr>
      </a:lvl7pPr>
      <a:lvl8pPr marL="1097176" algn="l" defTabSz="1040027" rtl="0" fontAlgn="base">
        <a:spcBef>
          <a:spcPct val="0"/>
        </a:spcBef>
        <a:spcAft>
          <a:spcPct val="0"/>
        </a:spcAft>
        <a:defRPr sz="3700">
          <a:solidFill>
            <a:schemeClr val="tx1"/>
          </a:solidFill>
          <a:latin typeface="Calibri" pitchFamily="34" charset="0"/>
        </a:defRPr>
      </a:lvl8pPr>
      <a:lvl9pPr marL="1462897" algn="l" defTabSz="1040027" rtl="0" fontAlgn="base">
        <a:spcBef>
          <a:spcPct val="0"/>
        </a:spcBef>
        <a:spcAft>
          <a:spcPct val="0"/>
        </a:spcAft>
        <a:defRPr sz="3700">
          <a:solidFill>
            <a:schemeClr val="tx1"/>
          </a:solidFill>
          <a:latin typeface="Calibri" pitchFamily="34" charset="0"/>
        </a:defRPr>
      </a:lvl9pPr>
    </p:titleStyle>
    <p:bodyStyle>
      <a:lvl1pPr marL="388938" indent="-388938" algn="l" defTabSz="1038225"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MS PGothic" pitchFamily="34" charset="-128"/>
          <a:cs typeface="Helvetica" pitchFamily="34" charset="0"/>
        </a:defRPr>
      </a:lvl1pPr>
      <a:lvl2pPr marL="842963" indent="-322263" algn="l" defTabSz="1038225"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296988" indent="-257175" algn="l" defTabSz="1038225"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17688" indent="-257175" algn="l" defTabSz="1038225"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39975" indent="-257175" algn="l" defTabSz="1038225"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0739"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0872"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01005"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21137"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0267" rtl="0" eaLnBrk="1" latinLnBrk="0" hangingPunct="1">
        <a:defRPr sz="2100" kern="1200">
          <a:solidFill>
            <a:schemeClr val="tx1"/>
          </a:solidFill>
          <a:latin typeface="+mn-lt"/>
          <a:ea typeface="+mn-ea"/>
          <a:cs typeface="+mn-cs"/>
        </a:defRPr>
      </a:lvl1pPr>
      <a:lvl2pPr marL="520132" algn="l" defTabSz="1040267" rtl="0" eaLnBrk="1" latinLnBrk="0" hangingPunct="1">
        <a:defRPr sz="2100" kern="1200">
          <a:solidFill>
            <a:schemeClr val="tx1"/>
          </a:solidFill>
          <a:latin typeface="+mn-lt"/>
          <a:ea typeface="+mn-ea"/>
          <a:cs typeface="+mn-cs"/>
        </a:defRPr>
      </a:lvl2pPr>
      <a:lvl3pPr marL="1040267" algn="l" defTabSz="1040267" rtl="0" eaLnBrk="1" latinLnBrk="0" hangingPunct="1">
        <a:defRPr sz="2100" kern="1200">
          <a:solidFill>
            <a:schemeClr val="tx1"/>
          </a:solidFill>
          <a:latin typeface="+mn-lt"/>
          <a:ea typeface="+mn-ea"/>
          <a:cs typeface="+mn-cs"/>
        </a:defRPr>
      </a:lvl3pPr>
      <a:lvl4pPr marL="1560399" algn="l" defTabSz="1040267" rtl="0" eaLnBrk="1" latinLnBrk="0" hangingPunct="1">
        <a:defRPr sz="2100" kern="1200">
          <a:solidFill>
            <a:schemeClr val="tx1"/>
          </a:solidFill>
          <a:latin typeface="+mn-lt"/>
          <a:ea typeface="+mn-ea"/>
          <a:cs typeface="+mn-cs"/>
        </a:defRPr>
      </a:lvl4pPr>
      <a:lvl5pPr marL="2080537" algn="l" defTabSz="1040267" rtl="0" eaLnBrk="1" latinLnBrk="0" hangingPunct="1">
        <a:defRPr sz="2100" kern="1200">
          <a:solidFill>
            <a:schemeClr val="tx1"/>
          </a:solidFill>
          <a:latin typeface="+mn-lt"/>
          <a:ea typeface="+mn-ea"/>
          <a:cs typeface="+mn-cs"/>
        </a:defRPr>
      </a:lvl5pPr>
      <a:lvl6pPr marL="2600672" algn="l" defTabSz="1040267" rtl="0" eaLnBrk="1" latinLnBrk="0" hangingPunct="1">
        <a:defRPr sz="2100" kern="1200">
          <a:solidFill>
            <a:schemeClr val="tx1"/>
          </a:solidFill>
          <a:latin typeface="+mn-lt"/>
          <a:ea typeface="+mn-ea"/>
          <a:cs typeface="+mn-cs"/>
        </a:defRPr>
      </a:lvl6pPr>
      <a:lvl7pPr marL="3120805" algn="l" defTabSz="1040267" rtl="0" eaLnBrk="1" latinLnBrk="0" hangingPunct="1">
        <a:defRPr sz="2100" kern="1200">
          <a:solidFill>
            <a:schemeClr val="tx1"/>
          </a:solidFill>
          <a:latin typeface="+mn-lt"/>
          <a:ea typeface="+mn-ea"/>
          <a:cs typeface="+mn-cs"/>
        </a:defRPr>
      </a:lvl7pPr>
      <a:lvl8pPr marL="3640943" algn="l" defTabSz="1040267" rtl="0" eaLnBrk="1" latinLnBrk="0" hangingPunct="1">
        <a:defRPr sz="2100" kern="1200">
          <a:solidFill>
            <a:schemeClr val="tx1"/>
          </a:solidFill>
          <a:latin typeface="+mn-lt"/>
          <a:ea typeface="+mn-ea"/>
          <a:cs typeface="+mn-cs"/>
        </a:defRPr>
      </a:lvl8pPr>
      <a:lvl9pPr marL="4161073" algn="l" defTabSz="1040267"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196" name="Text Placeholder 2"/>
          <p:cNvSpPr>
            <a:spLocks noGrp="1"/>
          </p:cNvSpPr>
          <p:nvPr>
            <p:ph type="body" idx="1"/>
          </p:nvPr>
        </p:nvSpPr>
        <p:spPr bwMode="auto">
          <a:xfrm>
            <a:off x="549181" y="1707357"/>
            <a:ext cx="9874448" cy="4826794"/>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7" y="6925866"/>
            <a:ext cx="549176" cy="389334"/>
          </a:xfrm>
          <a:prstGeom prst="rect">
            <a:avLst/>
          </a:prstGeom>
        </p:spPr>
        <p:txBody>
          <a:bodyPr vert="horz" wrap="square" lIns="104300" tIns="52147" rIns="104300" bIns="52147" numCol="1" anchor="ctr" anchorCtr="0" compatLnSpc="1">
            <a:prstTxWarp prst="textNoShape">
              <a:avLst/>
            </a:prstTxWarp>
          </a:bodyPr>
          <a:lstStyle>
            <a:lvl1pPr algn="r" defTabSz="467270" fontAlgn="base" hangingPunct="0">
              <a:spcBef>
                <a:spcPct val="0"/>
              </a:spcBef>
              <a:spcAft>
                <a:spcPct val="0"/>
              </a:spcAft>
              <a:defRPr sz="1400" b="1">
                <a:solidFill>
                  <a:srgbClr val="F57E20"/>
                </a:solidFill>
              </a:defRPr>
            </a:lvl1pPr>
          </a:lstStyle>
          <a:p>
            <a:pPr>
              <a:defRPr/>
            </a:pPr>
            <a:fld id="{43EBC684-0657-417C-B065-337AA0B0C918}" type="slidenum">
              <a:rPr lang="en-US" smtClean="0">
                <a:latin typeface="Helvetica Light"/>
                <a:sym typeface="Helvetica Light"/>
              </a:rPr>
              <a:pPr>
                <a:defRPr/>
              </a:pPr>
              <a:t>‹#›</a:t>
            </a:fld>
            <a:endParaRPr lang="en-US" dirty="0">
              <a:latin typeface="Helvetica Light"/>
              <a:sym typeface="Helvetica Light"/>
            </a:endParaRPr>
          </a:p>
        </p:txBody>
      </p:sp>
      <p:sp>
        <p:nvSpPr>
          <p:cNvPr id="8199" name="Title Placeholder 1"/>
          <p:cNvSpPr>
            <a:spLocks noGrp="1"/>
          </p:cNvSpPr>
          <p:nvPr>
            <p:ph type="title"/>
          </p:nvPr>
        </p:nvSpPr>
        <p:spPr bwMode="auto">
          <a:xfrm>
            <a:off x="549181" y="292894"/>
            <a:ext cx="9874448"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5" cstate="print"/>
          <a:srcRect/>
          <a:stretch>
            <a:fillRect/>
          </a:stretch>
        </p:blipFill>
        <p:spPr bwMode="auto">
          <a:xfrm>
            <a:off x="152400" y="6578206"/>
            <a:ext cx="1450627" cy="591740"/>
          </a:xfrm>
          <a:prstGeom prst="rect">
            <a:avLst/>
          </a:prstGeom>
          <a:noFill/>
          <a:ln w="9525">
            <a:noFill/>
            <a:miter lim="800000"/>
            <a:headEnd/>
            <a:tailEnd/>
          </a:ln>
        </p:spPr>
      </p:pic>
    </p:spTree>
    <p:extLst>
      <p:ext uri="{BB962C8B-B14F-4D97-AF65-F5344CB8AC3E}">
        <p14:creationId xmlns:p14="http://schemas.microsoft.com/office/powerpoint/2010/main" val="258146459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 id="2147484060" r:id="rId18"/>
    <p:sldLayoutId id="2147484061" r:id="rId19"/>
    <p:sldLayoutId id="2147484062" r:id="rId20"/>
    <p:sldLayoutId id="2147484063" r:id="rId21"/>
    <p:sldLayoutId id="2147484064" r:id="rId22"/>
    <p:sldLayoutId id="2147484065" r:id="rId23"/>
  </p:sldLayoutIdLst>
  <p:timing>
    <p:tnLst>
      <p:par>
        <p:cTn id="1" dur="indefinite" restart="never" nodeType="tmRoot"/>
      </p:par>
    </p:tnLst>
  </p:timing>
  <p:hf sldNum="0" hdr="0" dt="0"/>
  <p:txStyles>
    <p:titleStyle>
      <a:lvl1pPr algn="l" defTabSz="1042754"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679" indent="-324661" algn="l" defTabSz="1042754"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2488" indent="-259731" algn="l" defTabSz="1042754"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503"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520"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1071563" y="190500"/>
            <a:ext cx="8829675" cy="1828800"/>
          </a:xfrm>
          <a:prstGeom prst="rect">
            <a:avLst/>
          </a:prstGeom>
          <a:noFill/>
          <a:ln w="9525">
            <a:noFill/>
            <a:miter lim="800000"/>
            <a:headEnd/>
            <a:tailEnd/>
          </a:ln>
        </p:spPr>
        <p:txBody>
          <a:bodyPr vert="horz" wrap="square" lIns="40779" tIns="40779" rIns="40779" bIns="40779" numCol="1" anchor="ctr" anchorCtr="0" compatLnSpc="1">
            <a:prstTxWarp prst="textNoShape">
              <a:avLst/>
            </a:prstTxWarp>
          </a:bodyPr>
          <a:lstStyle/>
          <a:p>
            <a:pPr lvl="0"/>
            <a:r>
              <a:rPr lang="en-US" smtClean="0">
                <a:sym typeface="Helvetica Light" charset="0"/>
              </a:rPr>
              <a:t>Click to edit Master title style</a:t>
            </a:r>
          </a:p>
        </p:txBody>
      </p:sp>
      <p:sp>
        <p:nvSpPr>
          <p:cNvPr id="2051" name="Rectangle 2"/>
          <p:cNvSpPr>
            <a:spLocks noGrp="1"/>
          </p:cNvSpPr>
          <p:nvPr>
            <p:ph type="body" idx="1"/>
          </p:nvPr>
        </p:nvSpPr>
        <p:spPr bwMode="auto">
          <a:xfrm>
            <a:off x="1071563" y="2076450"/>
            <a:ext cx="8829675" cy="4286250"/>
          </a:xfrm>
          <a:prstGeom prst="rect">
            <a:avLst/>
          </a:prstGeom>
          <a:noFill/>
          <a:ln w="9525">
            <a:noFill/>
            <a:miter lim="800000"/>
            <a:headEnd/>
            <a:tailEnd/>
          </a:ln>
        </p:spPr>
        <p:txBody>
          <a:bodyPr vert="horz" wrap="square" lIns="40779" tIns="40779" rIns="40779" bIns="40779"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3867147676"/>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Lst>
  <p:txStyles>
    <p:titleStyle>
      <a:lvl1pPr algn="ctr" defTabSz="467897" rtl="0" eaLnBrk="0" fontAlgn="base" hangingPunct="0">
        <a:spcBef>
          <a:spcPct val="0"/>
        </a:spcBef>
        <a:spcAft>
          <a:spcPct val="0"/>
        </a:spcAft>
        <a:defRPr sz="6400">
          <a:solidFill>
            <a:srgbClr val="000000"/>
          </a:solidFill>
          <a:latin typeface="+mj-lt"/>
          <a:ea typeface="+mj-ea"/>
          <a:cs typeface="+mj-cs"/>
          <a:sym typeface="Helvetica Light" charset="0"/>
        </a:defRPr>
      </a:lvl1pPr>
      <a:lvl2pPr algn="ctr" defTabSz="467897"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2pPr>
      <a:lvl3pPr algn="ctr" defTabSz="467897"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3pPr>
      <a:lvl4pPr algn="ctr" defTabSz="467897"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4pPr>
      <a:lvl5pPr algn="ctr" defTabSz="467897"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5pPr>
      <a:lvl6pPr marL="367028" algn="ctr" defTabSz="46898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6pPr>
      <a:lvl7pPr marL="734053" algn="ctr" defTabSz="46898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7pPr>
      <a:lvl8pPr marL="1101079" algn="ctr" defTabSz="46898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8pPr>
      <a:lvl9pPr marL="1468106" algn="ctr" defTabSz="46898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9pPr>
    </p:titleStyle>
    <p:bodyStyle>
      <a:lvl1pPr marL="304706" indent="-304706" algn="l" defTabSz="467897"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1pPr>
      <a:lvl2pPr marL="610688" indent="-304706" algn="l" defTabSz="467897"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2pPr>
      <a:lvl3pPr marL="916667" indent="-304706" algn="l" defTabSz="467897"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3pPr>
      <a:lvl4pPr marL="1222650" indent="-304706" algn="l" defTabSz="467897"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4pPr>
      <a:lvl5pPr marL="1528630" indent="-304706" algn="l" defTabSz="467897"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5pPr>
      <a:lvl6pPr marL="1896303" indent="-305855" algn="l" defTabSz="46898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6pPr>
      <a:lvl7pPr marL="2263331" indent="-305855" algn="l" defTabSz="46898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7pPr>
      <a:lvl8pPr marL="2630358" indent="-305855" algn="l" defTabSz="46898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8pPr>
      <a:lvl9pPr marL="2997384" indent="-305855" algn="l" defTabSz="46898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9pPr>
    </p:bodyStyle>
    <p:otherStyle>
      <a:defPPr>
        <a:defRPr lang="en-US"/>
      </a:defPPr>
      <a:lvl1pPr marL="0" algn="l" defTabSz="734053" rtl="0" eaLnBrk="1" latinLnBrk="0" hangingPunct="1">
        <a:defRPr sz="1400" kern="1200">
          <a:solidFill>
            <a:schemeClr val="tx1"/>
          </a:solidFill>
          <a:latin typeface="+mn-lt"/>
          <a:ea typeface="+mn-ea"/>
          <a:cs typeface="+mn-cs"/>
        </a:defRPr>
      </a:lvl1pPr>
      <a:lvl2pPr marL="367028" algn="l" defTabSz="734053" rtl="0" eaLnBrk="1" latinLnBrk="0" hangingPunct="1">
        <a:defRPr sz="1400" kern="1200">
          <a:solidFill>
            <a:schemeClr val="tx1"/>
          </a:solidFill>
          <a:latin typeface="+mn-lt"/>
          <a:ea typeface="+mn-ea"/>
          <a:cs typeface="+mn-cs"/>
        </a:defRPr>
      </a:lvl2pPr>
      <a:lvl3pPr marL="734053" algn="l" defTabSz="734053" rtl="0" eaLnBrk="1" latinLnBrk="0" hangingPunct="1">
        <a:defRPr sz="1400" kern="1200">
          <a:solidFill>
            <a:schemeClr val="tx1"/>
          </a:solidFill>
          <a:latin typeface="+mn-lt"/>
          <a:ea typeface="+mn-ea"/>
          <a:cs typeface="+mn-cs"/>
        </a:defRPr>
      </a:lvl3pPr>
      <a:lvl4pPr marL="1101079" algn="l" defTabSz="734053" rtl="0" eaLnBrk="1" latinLnBrk="0" hangingPunct="1">
        <a:defRPr sz="1400" kern="1200">
          <a:solidFill>
            <a:schemeClr val="tx1"/>
          </a:solidFill>
          <a:latin typeface="+mn-lt"/>
          <a:ea typeface="+mn-ea"/>
          <a:cs typeface="+mn-cs"/>
        </a:defRPr>
      </a:lvl4pPr>
      <a:lvl5pPr marL="1468106" algn="l" defTabSz="734053" rtl="0" eaLnBrk="1" latinLnBrk="0" hangingPunct="1">
        <a:defRPr sz="1400" kern="1200">
          <a:solidFill>
            <a:schemeClr val="tx1"/>
          </a:solidFill>
          <a:latin typeface="+mn-lt"/>
          <a:ea typeface="+mn-ea"/>
          <a:cs typeface="+mn-cs"/>
        </a:defRPr>
      </a:lvl5pPr>
      <a:lvl6pPr marL="1835133" algn="l" defTabSz="734053" rtl="0" eaLnBrk="1" latinLnBrk="0" hangingPunct="1">
        <a:defRPr sz="1400" kern="1200">
          <a:solidFill>
            <a:schemeClr val="tx1"/>
          </a:solidFill>
          <a:latin typeface="+mn-lt"/>
          <a:ea typeface="+mn-ea"/>
          <a:cs typeface="+mn-cs"/>
        </a:defRPr>
      </a:lvl6pPr>
      <a:lvl7pPr marL="2202160" algn="l" defTabSz="734053" rtl="0" eaLnBrk="1" latinLnBrk="0" hangingPunct="1">
        <a:defRPr sz="1400" kern="1200">
          <a:solidFill>
            <a:schemeClr val="tx1"/>
          </a:solidFill>
          <a:latin typeface="+mn-lt"/>
          <a:ea typeface="+mn-ea"/>
          <a:cs typeface="+mn-cs"/>
        </a:defRPr>
      </a:lvl7pPr>
      <a:lvl8pPr marL="2569189" algn="l" defTabSz="734053" rtl="0" eaLnBrk="1" latinLnBrk="0" hangingPunct="1">
        <a:defRPr sz="1400" kern="1200">
          <a:solidFill>
            <a:schemeClr val="tx1"/>
          </a:solidFill>
          <a:latin typeface="+mn-lt"/>
          <a:ea typeface="+mn-ea"/>
          <a:cs typeface="+mn-cs"/>
        </a:defRPr>
      </a:lvl8pPr>
      <a:lvl9pPr marL="2936216" algn="l" defTabSz="734053" rtl="0" eaLnBrk="1" latinLnBrk="0" hangingPunct="1">
        <a:defRPr sz="1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248" tIns="52121" rIns="104248" bIns="52121" anchor="ctr"/>
          <a:lstStyle/>
          <a:p>
            <a:pPr algn="ctr" defTabSz="468308"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248" tIns="52121" rIns="104248" bIns="52121"/>
          <a:lstStyle/>
          <a:p>
            <a:pPr algn="ctr" defTabSz="468308"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196" name="Text Placeholder 2"/>
          <p:cNvSpPr>
            <a:spLocks noGrp="1"/>
          </p:cNvSpPr>
          <p:nvPr>
            <p:ph type="body" idx="1"/>
          </p:nvPr>
        </p:nvSpPr>
        <p:spPr bwMode="auto">
          <a:xfrm>
            <a:off x="549181" y="1707357"/>
            <a:ext cx="9874448" cy="4826794"/>
          </a:xfrm>
          <a:prstGeom prst="rect">
            <a:avLst/>
          </a:prstGeom>
          <a:noFill/>
          <a:ln w="9525">
            <a:noFill/>
            <a:miter lim="800000"/>
            <a:headEnd/>
            <a:tailEnd/>
          </a:ln>
        </p:spPr>
        <p:txBody>
          <a:bodyPr vert="horz" wrap="square" lIns="104248" tIns="52121" rIns="104248" bIns="5212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7" y="6925866"/>
            <a:ext cx="549176" cy="389334"/>
          </a:xfrm>
          <a:prstGeom prst="rect">
            <a:avLst/>
          </a:prstGeom>
        </p:spPr>
        <p:txBody>
          <a:bodyPr vert="horz" wrap="square" lIns="104248" tIns="52121" rIns="104248" bIns="52121" numCol="1" anchor="ctr" anchorCtr="0" compatLnSpc="1">
            <a:prstTxWarp prst="textNoShape">
              <a:avLst/>
            </a:prstTxWarp>
          </a:bodyPr>
          <a:lstStyle>
            <a:lvl1pPr algn="r" defTabSz="467037" fontAlgn="base" hangingPunct="0">
              <a:spcBef>
                <a:spcPct val="0"/>
              </a:spcBef>
              <a:spcAft>
                <a:spcPct val="0"/>
              </a:spcAft>
              <a:defRPr sz="1400" b="1">
                <a:solidFill>
                  <a:srgbClr val="F57E20"/>
                </a:solidFill>
              </a:defRPr>
            </a:lvl1pPr>
          </a:lstStyle>
          <a:p>
            <a:pPr>
              <a:defRPr/>
            </a:pPr>
            <a:fld id="{43EBC684-0657-417C-B065-337AA0B0C918}" type="slidenum">
              <a:rPr lang="en-US" smtClean="0">
                <a:latin typeface="Helvetica Light"/>
                <a:sym typeface="Helvetica Light"/>
              </a:rPr>
              <a:pPr>
                <a:defRPr/>
              </a:pPr>
              <a:t>‹#›</a:t>
            </a:fld>
            <a:endParaRPr lang="en-US" dirty="0">
              <a:latin typeface="Helvetica Light"/>
              <a:sym typeface="Helvetica Light"/>
            </a:endParaRPr>
          </a:p>
        </p:txBody>
      </p:sp>
      <p:sp>
        <p:nvSpPr>
          <p:cNvPr id="8199" name="Title Placeholder 1"/>
          <p:cNvSpPr>
            <a:spLocks noGrp="1"/>
          </p:cNvSpPr>
          <p:nvPr>
            <p:ph type="title"/>
          </p:nvPr>
        </p:nvSpPr>
        <p:spPr bwMode="auto">
          <a:xfrm>
            <a:off x="549181" y="292894"/>
            <a:ext cx="9874448" cy="1219200"/>
          </a:xfrm>
          <a:prstGeom prst="rect">
            <a:avLst/>
          </a:prstGeom>
          <a:noFill/>
          <a:ln w="9525">
            <a:noFill/>
            <a:miter lim="800000"/>
            <a:headEnd/>
            <a:tailEnd/>
          </a:ln>
        </p:spPr>
        <p:txBody>
          <a:bodyPr vert="horz" wrap="square" lIns="104248" tIns="52121" rIns="104248" bIns="52121"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5" cstate="print"/>
          <a:srcRect/>
          <a:stretch>
            <a:fillRect/>
          </a:stretch>
        </p:blipFill>
        <p:spPr bwMode="auto">
          <a:xfrm>
            <a:off x="113854" y="6578206"/>
            <a:ext cx="1450627" cy="591740"/>
          </a:xfrm>
          <a:prstGeom prst="rect">
            <a:avLst/>
          </a:prstGeom>
          <a:noFill/>
          <a:ln w="9525">
            <a:noFill/>
            <a:miter lim="800000"/>
            <a:headEnd/>
            <a:tailEnd/>
          </a:ln>
        </p:spPr>
      </p:pic>
    </p:spTree>
    <p:extLst>
      <p:ext uri="{BB962C8B-B14F-4D97-AF65-F5344CB8AC3E}">
        <p14:creationId xmlns:p14="http://schemas.microsoft.com/office/powerpoint/2010/main" val="1378701287"/>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 id="2147484100" r:id="rId18"/>
    <p:sldLayoutId id="2147484101" r:id="rId19"/>
    <p:sldLayoutId id="2147484102" r:id="rId20"/>
    <p:sldLayoutId id="2147484103" r:id="rId21"/>
    <p:sldLayoutId id="2147484104" r:id="rId22"/>
    <p:sldLayoutId id="2147484105" r:id="rId23"/>
  </p:sldLayoutIdLst>
  <p:timing>
    <p:tnLst>
      <p:par>
        <p:cTn id="1" dur="indefinite" restart="never" nodeType="tmRoot"/>
      </p:par>
    </p:tnLst>
  </p:timing>
  <p:hf sldNum="0" hdr="0" dt="0"/>
  <p:txStyles>
    <p:titleStyle>
      <a:lvl1pPr algn="l" defTabSz="1042234"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2234"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2234"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2234"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2234"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512" algn="l" defTabSz="1042234" rtl="0" fontAlgn="base">
        <a:spcBef>
          <a:spcPct val="0"/>
        </a:spcBef>
        <a:spcAft>
          <a:spcPct val="0"/>
        </a:spcAft>
        <a:defRPr sz="3700">
          <a:solidFill>
            <a:schemeClr val="tx1"/>
          </a:solidFill>
          <a:latin typeface="Calibri" pitchFamily="34" charset="0"/>
        </a:defRPr>
      </a:lvl6pPr>
      <a:lvl7pPr marL="733003" algn="l" defTabSz="1042234" rtl="0" fontAlgn="base">
        <a:spcBef>
          <a:spcPct val="0"/>
        </a:spcBef>
        <a:spcAft>
          <a:spcPct val="0"/>
        </a:spcAft>
        <a:defRPr sz="3700">
          <a:solidFill>
            <a:schemeClr val="tx1"/>
          </a:solidFill>
          <a:latin typeface="Calibri" pitchFamily="34" charset="0"/>
        </a:defRPr>
      </a:lvl7pPr>
      <a:lvl8pPr marL="1099505" algn="l" defTabSz="1042234" rtl="0" fontAlgn="base">
        <a:spcBef>
          <a:spcPct val="0"/>
        </a:spcBef>
        <a:spcAft>
          <a:spcPct val="0"/>
        </a:spcAft>
        <a:defRPr sz="3700">
          <a:solidFill>
            <a:schemeClr val="tx1"/>
          </a:solidFill>
          <a:latin typeface="Calibri" pitchFamily="34" charset="0"/>
        </a:defRPr>
      </a:lvl8pPr>
      <a:lvl9pPr marL="1466001" algn="l" defTabSz="1042234" rtl="0" fontAlgn="base">
        <a:spcBef>
          <a:spcPct val="0"/>
        </a:spcBef>
        <a:spcAft>
          <a:spcPct val="0"/>
        </a:spcAft>
        <a:defRPr sz="3700">
          <a:solidFill>
            <a:schemeClr val="tx1"/>
          </a:solidFill>
          <a:latin typeface="Calibri" pitchFamily="34" charset="0"/>
        </a:defRPr>
      </a:lvl9pPr>
    </p:titleStyle>
    <p:bodyStyle>
      <a:lvl1pPr marL="390675" indent="-390675" algn="l" defTabSz="1042234"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257" indent="-324497" algn="l" defTabSz="1042234"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839" indent="-259600" algn="l" defTabSz="1042234"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3595" indent="-259600" algn="l" defTabSz="104223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5351" indent="-259600" algn="l" defTabSz="104223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6802"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8042"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09279"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0517"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474" rtl="0" eaLnBrk="1" latinLnBrk="0" hangingPunct="1">
        <a:defRPr sz="2100" kern="1200">
          <a:solidFill>
            <a:schemeClr val="tx1"/>
          </a:solidFill>
          <a:latin typeface="+mn-lt"/>
          <a:ea typeface="+mn-ea"/>
          <a:cs typeface="+mn-cs"/>
        </a:defRPr>
      </a:lvl1pPr>
      <a:lvl2pPr marL="521237" algn="l" defTabSz="1042474" rtl="0" eaLnBrk="1" latinLnBrk="0" hangingPunct="1">
        <a:defRPr sz="2100" kern="1200">
          <a:solidFill>
            <a:schemeClr val="tx1"/>
          </a:solidFill>
          <a:latin typeface="+mn-lt"/>
          <a:ea typeface="+mn-ea"/>
          <a:cs typeface="+mn-cs"/>
        </a:defRPr>
      </a:lvl2pPr>
      <a:lvl3pPr marL="1042474" algn="l" defTabSz="1042474" rtl="0" eaLnBrk="1" latinLnBrk="0" hangingPunct="1">
        <a:defRPr sz="2100" kern="1200">
          <a:solidFill>
            <a:schemeClr val="tx1"/>
          </a:solidFill>
          <a:latin typeface="+mn-lt"/>
          <a:ea typeface="+mn-ea"/>
          <a:cs typeface="+mn-cs"/>
        </a:defRPr>
      </a:lvl3pPr>
      <a:lvl4pPr marL="1563710" algn="l" defTabSz="1042474" rtl="0" eaLnBrk="1" latinLnBrk="0" hangingPunct="1">
        <a:defRPr sz="2100" kern="1200">
          <a:solidFill>
            <a:schemeClr val="tx1"/>
          </a:solidFill>
          <a:latin typeface="+mn-lt"/>
          <a:ea typeface="+mn-ea"/>
          <a:cs typeface="+mn-cs"/>
        </a:defRPr>
      </a:lvl4pPr>
      <a:lvl5pPr marL="2084948" algn="l" defTabSz="1042474" rtl="0" eaLnBrk="1" latinLnBrk="0" hangingPunct="1">
        <a:defRPr sz="2100" kern="1200">
          <a:solidFill>
            <a:schemeClr val="tx1"/>
          </a:solidFill>
          <a:latin typeface="+mn-lt"/>
          <a:ea typeface="+mn-ea"/>
          <a:cs typeface="+mn-cs"/>
        </a:defRPr>
      </a:lvl5pPr>
      <a:lvl6pPr marL="2606186" algn="l" defTabSz="1042474" rtl="0" eaLnBrk="1" latinLnBrk="0" hangingPunct="1">
        <a:defRPr sz="2100" kern="1200">
          <a:solidFill>
            <a:schemeClr val="tx1"/>
          </a:solidFill>
          <a:latin typeface="+mn-lt"/>
          <a:ea typeface="+mn-ea"/>
          <a:cs typeface="+mn-cs"/>
        </a:defRPr>
      </a:lvl6pPr>
      <a:lvl7pPr marL="3127421" algn="l" defTabSz="1042474" rtl="0" eaLnBrk="1" latinLnBrk="0" hangingPunct="1">
        <a:defRPr sz="2100" kern="1200">
          <a:solidFill>
            <a:schemeClr val="tx1"/>
          </a:solidFill>
          <a:latin typeface="+mn-lt"/>
          <a:ea typeface="+mn-ea"/>
          <a:cs typeface="+mn-cs"/>
        </a:defRPr>
      </a:lvl7pPr>
      <a:lvl8pPr marL="3648661" algn="l" defTabSz="1042474" rtl="0" eaLnBrk="1" latinLnBrk="0" hangingPunct="1">
        <a:defRPr sz="2100" kern="1200">
          <a:solidFill>
            <a:schemeClr val="tx1"/>
          </a:solidFill>
          <a:latin typeface="+mn-lt"/>
          <a:ea typeface="+mn-ea"/>
          <a:cs typeface="+mn-cs"/>
        </a:defRPr>
      </a:lvl8pPr>
      <a:lvl9pPr marL="4169897" algn="l" defTabSz="1042474"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3521" tIns="51764" rIns="103521" bIns="51764" anchor="ctr"/>
          <a:lstStyle/>
          <a:p>
            <a:pPr algn="ctr" defTabSz="1035329">
              <a:defRPr/>
            </a:pPr>
            <a:endParaRPr lang="en-US" dirty="0">
              <a:solidFill>
                <a:prstClr val="white"/>
              </a:solidFill>
              <a:sym typeface="Helvetica Light" charset="0"/>
            </a:endParaRPr>
          </a:p>
        </p:txBody>
      </p:sp>
      <p:sp>
        <p:nvSpPr>
          <p:cNvPr id="3075"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3521" tIns="51764" rIns="103521" bIns="51764"/>
          <a:lstStyle/>
          <a:p>
            <a:pPr defTabSz="1034177" fontAlgn="base">
              <a:spcBef>
                <a:spcPct val="0"/>
              </a:spcBef>
              <a:spcAft>
                <a:spcPct val="0"/>
              </a:spcAft>
              <a:defRPr/>
            </a:pPr>
            <a:endParaRPr lang="en-US" dirty="0">
              <a:solidFill>
                <a:srgbClr val="000000"/>
              </a:solidFill>
              <a:sym typeface="Helvetica Light"/>
            </a:endParaRPr>
          </a:p>
        </p:txBody>
      </p:sp>
      <p:sp>
        <p:nvSpPr>
          <p:cNvPr id="3076" name="Text Placeholder 2"/>
          <p:cNvSpPr>
            <a:spLocks noGrp="1"/>
          </p:cNvSpPr>
          <p:nvPr>
            <p:ph type="body" idx="1"/>
          </p:nvPr>
        </p:nvSpPr>
        <p:spPr bwMode="auto">
          <a:xfrm>
            <a:off x="549184" y="1707357"/>
            <a:ext cx="9874448" cy="4826794"/>
          </a:xfrm>
          <a:prstGeom prst="rect">
            <a:avLst/>
          </a:prstGeom>
          <a:noFill/>
          <a:ln w="9525">
            <a:noFill/>
            <a:miter lim="800000"/>
            <a:headEnd/>
            <a:tailEnd/>
          </a:ln>
        </p:spPr>
        <p:txBody>
          <a:bodyPr vert="horz" wrap="square" lIns="103521" tIns="51764" rIns="103521" bIns="517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30" y="6925866"/>
            <a:ext cx="549176" cy="389334"/>
          </a:xfrm>
          <a:prstGeom prst="rect">
            <a:avLst/>
          </a:prstGeom>
        </p:spPr>
        <p:txBody>
          <a:bodyPr vert="horz" wrap="square" lIns="103521" tIns="51764" rIns="103521" bIns="51764" numCol="1" anchor="ctr" anchorCtr="0" compatLnSpc="1">
            <a:prstTxWarp prst="textNoShape">
              <a:avLst/>
            </a:prstTxWarp>
          </a:bodyPr>
          <a:lstStyle>
            <a:lvl1pPr algn="r" defTabSz="467420" fontAlgn="base">
              <a:spcBef>
                <a:spcPct val="0"/>
              </a:spcBef>
              <a:spcAft>
                <a:spcPct val="0"/>
              </a:spcAft>
              <a:defRPr sz="1400" b="1">
                <a:solidFill>
                  <a:srgbClr val="F57E20"/>
                </a:solidFill>
                <a:latin typeface="Calibri" pitchFamily="34" charset="0"/>
              </a:defRPr>
            </a:lvl1pPr>
          </a:lstStyle>
          <a:p>
            <a:pPr>
              <a:defRPr/>
            </a:pPr>
            <a:fld id="{64BBC4B5-E1F4-43A1-B6E8-B73408CE9260}" type="slidenum">
              <a:rPr lang="en-US" smtClean="0">
                <a:sym typeface="Helvetica Light"/>
              </a:rPr>
              <a:pPr>
                <a:defRPr/>
              </a:pPr>
              <a:t>‹#›</a:t>
            </a:fld>
            <a:endParaRPr lang="en-US" dirty="0">
              <a:sym typeface="Helvetica Light"/>
            </a:endParaRPr>
          </a:p>
        </p:txBody>
      </p:sp>
      <p:pic>
        <p:nvPicPr>
          <p:cNvPr id="3078" name="Picture 7"/>
          <p:cNvPicPr>
            <a:picLocks noChangeAspect="1" noChangeArrowheads="1"/>
          </p:cNvPicPr>
          <p:nvPr/>
        </p:nvPicPr>
        <p:blipFill>
          <a:blip r:embed="rId8" cstate="print"/>
          <a:srcRect/>
          <a:stretch>
            <a:fillRect/>
          </a:stretch>
        </p:blipFill>
        <p:spPr bwMode="auto">
          <a:xfrm>
            <a:off x="133948" y="6584171"/>
            <a:ext cx="1512244" cy="650081"/>
          </a:xfrm>
          <a:prstGeom prst="rect">
            <a:avLst/>
          </a:prstGeom>
          <a:noFill/>
          <a:ln w="9525">
            <a:noFill/>
            <a:miter lim="800000"/>
            <a:headEnd/>
            <a:tailEnd/>
          </a:ln>
        </p:spPr>
      </p:pic>
      <p:sp>
        <p:nvSpPr>
          <p:cNvPr id="3079" name="Title Placeholder 1"/>
          <p:cNvSpPr>
            <a:spLocks noGrp="1"/>
          </p:cNvSpPr>
          <p:nvPr>
            <p:ph type="title"/>
          </p:nvPr>
        </p:nvSpPr>
        <p:spPr bwMode="auto">
          <a:xfrm>
            <a:off x="549184" y="292894"/>
            <a:ext cx="9874448" cy="1219200"/>
          </a:xfrm>
          <a:prstGeom prst="rect">
            <a:avLst/>
          </a:prstGeom>
          <a:noFill/>
          <a:ln w="9525">
            <a:noFill/>
            <a:miter lim="800000"/>
            <a:headEnd/>
            <a:tailEnd/>
          </a:ln>
        </p:spPr>
        <p:txBody>
          <a:bodyPr vert="horz" wrap="square" lIns="103521" tIns="51764" rIns="103521" bIns="51764"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8203301"/>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Lst>
  <p:timing>
    <p:tnLst>
      <p:par>
        <p:cTn id="1" dur="indefinite" restart="never" nodeType="tmRoot"/>
      </p:par>
    </p:tnLst>
  </p:timing>
  <p:hf hdr="0" ftr="0" dt="0"/>
  <p:txStyles>
    <p:titleStyle>
      <a:lvl1pPr algn="l" defTabSz="1034177" rtl="0" eaLnBrk="0" fontAlgn="base" hangingPunct="0">
        <a:spcBef>
          <a:spcPct val="0"/>
        </a:spcBef>
        <a:spcAft>
          <a:spcPct val="0"/>
        </a:spcAft>
        <a:defRPr sz="3700" kern="1200">
          <a:solidFill>
            <a:schemeClr val="tx1"/>
          </a:solidFill>
          <a:latin typeface="+mj-lt"/>
          <a:ea typeface="+mj-ea"/>
          <a:cs typeface="+mj-cs"/>
        </a:defRPr>
      </a:lvl1pPr>
      <a:lvl2pPr algn="l" defTabSz="1034177" rtl="0" eaLnBrk="0" fontAlgn="base" hangingPunct="0">
        <a:spcBef>
          <a:spcPct val="0"/>
        </a:spcBef>
        <a:spcAft>
          <a:spcPct val="0"/>
        </a:spcAft>
        <a:defRPr sz="3700">
          <a:solidFill>
            <a:schemeClr val="tx1"/>
          </a:solidFill>
          <a:latin typeface="Calibri" pitchFamily="34" charset="0"/>
        </a:defRPr>
      </a:lvl2pPr>
      <a:lvl3pPr algn="l" defTabSz="1034177" rtl="0" eaLnBrk="0" fontAlgn="base" hangingPunct="0">
        <a:spcBef>
          <a:spcPct val="0"/>
        </a:spcBef>
        <a:spcAft>
          <a:spcPct val="0"/>
        </a:spcAft>
        <a:defRPr sz="3700">
          <a:solidFill>
            <a:schemeClr val="tx1"/>
          </a:solidFill>
          <a:latin typeface="Calibri" pitchFamily="34" charset="0"/>
        </a:defRPr>
      </a:lvl3pPr>
      <a:lvl4pPr algn="l" defTabSz="1034177" rtl="0" eaLnBrk="0" fontAlgn="base" hangingPunct="0">
        <a:spcBef>
          <a:spcPct val="0"/>
        </a:spcBef>
        <a:spcAft>
          <a:spcPct val="0"/>
        </a:spcAft>
        <a:defRPr sz="3700">
          <a:solidFill>
            <a:schemeClr val="tx1"/>
          </a:solidFill>
          <a:latin typeface="Calibri" pitchFamily="34" charset="0"/>
        </a:defRPr>
      </a:lvl4pPr>
      <a:lvl5pPr algn="l" defTabSz="1034177" rtl="0" eaLnBrk="0" fontAlgn="base" hangingPunct="0">
        <a:spcBef>
          <a:spcPct val="0"/>
        </a:spcBef>
        <a:spcAft>
          <a:spcPct val="0"/>
        </a:spcAft>
        <a:defRPr sz="3700">
          <a:solidFill>
            <a:schemeClr val="tx1"/>
          </a:solidFill>
          <a:latin typeface="Calibri" pitchFamily="34" charset="0"/>
        </a:defRPr>
      </a:lvl5pPr>
      <a:lvl6pPr marL="366807" algn="l" defTabSz="1034177" rtl="0" fontAlgn="base">
        <a:spcBef>
          <a:spcPct val="0"/>
        </a:spcBef>
        <a:spcAft>
          <a:spcPct val="0"/>
        </a:spcAft>
        <a:defRPr sz="3700">
          <a:solidFill>
            <a:schemeClr val="tx1"/>
          </a:solidFill>
          <a:latin typeface="Calibri" pitchFamily="34" charset="0"/>
        </a:defRPr>
      </a:lvl6pPr>
      <a:lvl7pPr marL="733606" algn="l" defTabSz="1034177" rtl="0" fontAlgn="base">
        <a:spcBef>
          <a:spcPct val="0"/>
        </a:spcBef>
        <a:spcAft>
          <a:spcPct val="0"/>
        </a:spcAft>
        <a:defRPr sz="3700">
          <a:solidFill>
            <a:schemeClr val="tx1"/>
          </a:solidFill>
          <a:latin typeface="Calibri" pitchFamily="34" charset="0"/>
        </a:defRPr>
      </a:lvl7pPr>
      <a:lvl8pPr marL="1100410" algn="l" defTabSz="1034177" rtl="0" fontAlgn="base">
        <a:spcBef>
          <a:spcPct val="0"/>
        </a:spcBef>
        <a:spcAft>
          <a:spcPct val="0"/>
        </a:spcAft>
        <a:defRPr sz="3700">
          <a:solidFill>
            <a:schemeClr val="tx1"/>
          </a:solidFill>
          <a:latin typeface="Calibri" pitchFamily="34" charset="0"/>
        </a:defRPr>
      </a:lvl8pPr>
      <a:lvl9pPr marL="1467207" algn="l" defTabSz="1034177" rtl="0" fontAlgn="base">
        <a:spcBef>
          <a:spcPct val="0"/>
        </a:spcBef>
        <a:spcAft>
          <a:spcPct val="0"/>
        </a:spcAft>
        <a:defRPr sz="3700">
          <a:solidFill>
            <a:schemeClr val="tx1"/>
          </a:solidFill>
          <a:latin typeface="Calibri" pitchFamily="34" charset="0"/>
        </a:defRPr>
      </a:lvl9pPr>
    </p:titleStyle>
    <p:bodyStyle>
      <a:lvl1pPr marL="387177" indent="-387177" algn="l" defTabSz="1034177" rtl="0" eaLnBrk="0" fontAlgn="base" hangingPunct="0">
        <a:spcBef>
          <a:spcPct val="20000"/>
        </a:spcBef>
        <a:spcAft>
          <a:spcPct val="0"/>
        </a:spcAft>
        <a:buClr>
          <a:srgbClr val="303A96"/>
        </a:buClr>
        <a:buFont typeface="Arial" pitchFamily="34" charset="0"/>
        <a:buChar char="•"/>
        <a:defRPr sz="3200" kern="1200">
          <a:solidFill>
            <a:schemeClr val="tx1"/>
          </a:solidFill>
          <a:latin typeface="+mn-lt"/>
          <a:ea typeface="+mn-ea"/>
          <a:cs typeface="+mn-cs"/>
        </a:defRPr>
      </a:lvl1pPr>
      <a:lvl2pPr marL="840587" indent="-323496" algn="l" defTabSz="1034177" rtl="0" eaLnBrk="0" fontAlgn="base" hangingPunct="0">
        <a:spcBef>
          <a:spcPct val="20000"/>
        </a:spcBef>
        <a:spcAft>
          <a:spcPct val="0"/>
        </a:spcAft>
        <a:buClr>
          <a:srgbClr val="303A96"/>
        </a:buClr>
        <a:buFont typeface="Arial" pitchFamily="34" charset="0"/>
        <a:buChar char="–"/>
        <a:defRPr sz="2700" kern="1200">
          <a:solidFill>
            <a:schemeClr val="tx1"/>
          </a:solidFill>
          <a:latin typeface="+mn-lt"/>
          <a:ea typeface="+mn-ea"/>
          <a:cs typeface="+mn-cs"/>
        </a:defRPr>
      </a:lvl2pPr>
      <a:lvl3pPr marL="1293997" indent="-258541" algn="l" defTabSz="1034177" rtl="0" eaLnBrk="0" fontAlgn="base" hangingPunct="0">
        <a:spcBef>
          <a:spcPct val="20000"/>
        </a:spcBef>
        <a:spcAft>
          <a:spcPct val="0"/>
        </a:spcAft>
        <a:buClr>
          <a:srgbClr val="303A96"/>
        </a:buClr>
        <a:buFont typeface="Arial" pitchFamily="34" charset="0"/>
        <a:buChar char="•"/>
        <a:defRPr sz="2200" kern="1200">
          <a:solidFill>
            <a:schemeClr val="tx1"/>
          </a:solidFill>
          <a:latin typeface="+mn-lt"/>
          <a:ea typeface="+mn-ea"/>
          <a:cs typeface="+mn-cs"/>
        </a:defRPr>
      </a:lvl3pPr>
      <a:lvl4pPr marL="1811087" indent="-258541" algn="l" defTabSz="1034177" rtl="0" eaLnBrk="0" fontAlgn="base" hangingPunct="0">
        <a:spcBef>
          <a:spcPct val="20000"/>
        </a:spcBef>
        <a:spcAft>
          <a:spcPct val="0"/>
        </a:spcAft>
        <a:buClr>
          <a:srgbClr val="303A96"/>
        </a:buClr>
        <a:buFont typeface="Arial" pitchFamily="34" charset="0"/>
        <a:buChar char="–"/>
        <a:defRPr sz="2100" kern="1200">
          <a:solidFill>
            <a:schemeClr val="tx1"/>
          </a:solidFill>
          <a:latin typeface="+mn-lt"/>
          <a:ea typeface="+mn-ea"/>
          <a:cs typeface="+mn-cs"/>
        </a:defRPr>
      </a:lvl4pPr>
      <a:lvl5pPr marL="2329448" indent="-258541" algn="l" defTabSz="1034177" rtl="0" eaLnBrk="0" fontAlgn="base" hangingPunct="0">
        <a:spcBef>
          <a:spcPct val="20000"/>
        </a:spcBef>
        <a:spcAft>
          <a:spcPct val="0"/>
        </a:spcAft>
        <a:buClr>
          <a:srgbClr val="303A96"/>
        </a:buClr>
        <a:buFont typeface="Arial" pitchFamily="34" charset="0"/>
        <a:buChar char="»"/>
        <a:defRPr sz="2100" kern="1200">
          <a:solidFill>
            <a:schemeClr val="tx1"/>
          </a:solidFill>
          <a:latin typeface="+mn-lt"/>
          <a:ea typeface="+mn-ea"/>
          <a:cs typeface="+mn-cs"/>
        </a:defRPr>
      </a:lvl5pPr>
      <a:lvl6pPr marL="2847235" indent="-258803" algn="l" defTabSz="103532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64899" indent="-258803" algn="l" defTabSz="103532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82568" indent="-258803" algn="l" defTabSz="103532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00230" indent="-258803" algn="l" defTabSz="103532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35329" rtl="0" eaLnBrk="1" latinLnBrk="0" hangingPunct="1">
        <a:defRPr sz="2100" kern="1200">
          <a:solidFill>
            <a:schemeClr val="tx1"/>
          </a:solidFill>
          <a:latin typeface="+mn-lt"/>
          <a:ea typeface="+mn-ea"/>
          <a:cs typeface="+mn-cs"/>
        </a:defRPr>
      </a:lvl1pPr>
      <a:lvl2pPr marL="517653" algn="l" defTabSz="1035329" rtl="0" eaLnBrk="1" latinLnBrk="0" hangingPunct="1">
        <a:defRPr sz="2100" kern="1200">
          <a:solidFill>
            <a:schemeClr val="tx1"/>
          </a:solidFill>
          <a:latin typeface="+mn-lt"/>
          <a:ea typeface="+mn-ea"/>
          <a:cs typeface="+mn-cs"/>
        </a:defRPr>
      </a:lvl2pPr>
      <a:lvl3pPr marL="1035329" algn="l" defTabSz="1035329" rtl="0" eaLnBrk="1" latinLnBrk="0" hangingPunct="1">
        <a:defRPr sz="2100" kern="1200">
          <a:solidFill>
            <a:schemeClr val="tx1"/>
          </a:solidFill>
          <a:latin typeface="+mn-lt"/>
          <a:ea typeface="+mn-ea"/>
          <a:cs typeface="+mn-cs"/>
        </a:defRPr>
      </a:lvl3pPr>
      <a:lvl4pPr marL="1553026" algn="l" defTabSz="1035329" rtl="0" eaLnBrk="1" latinLnBrk="0" hangingPunct="1">
        <a:defRPr sz="2100" kern="1200">
          <a:solidFill>
            <a:schemeClr val="tx1"/>
          </a:solidFill>
          <a:latin typeface="+mn-lt"/>
          <a:ea typeface="+mn-ea"/>
          <a:cs typeface="+mn-cs"/>
        </a:defRPr>
      </a:lvl4pPr>
      <a:lvl5pPr marL="2070709" algn="l" defTabSz="1035329" rtl="0" eaLnBrk="1" latinLnBrk="0" hangingPunct="1">
        <a:defRPr sz="2100" kern="1200">
          <a:solidFill>
            <a:schemeClr val="tx1"/>
          </a:solidFill>
          <a:latin typeface="+mn-lt"/>
          <a:ea typeface="+mn-ea"/>
          <a:cs typeface="+mn-cs"/>
        </a:defRPr>
      </a:lvl5pPr>
      <a:lvl6pPr marL="2588414" algn="l" defTabSz="1035329" rtl="0" eaLnBrk="1" latinLnBrk="0" hangingPunct="1">
        <a:defRPr sz="2100" kern="1200">
          <a:solidFill>
            <a:schemeClr val="tx1"/>
          </a:solidFill>
          <a:latin typeface="+mn-lt"/>
          <a:ea typeface="+mn-ea"/>
          <a:cs typeface="+mn-cs"/>
        </a:defRPr>
      </a:lvl6pPr>
      <a:lvl7pPr marL="3106047" algn="l" defTabSz="1035329" rtl="0" eaLnBrk="1" latinLnBrk="0" hangingPunct="1">
        <a:defRPr sz="2100" kern="1200">
          <a:solidFill>
            <a:schemeClr val="tx1"/>
          </a:solidFill>
          <a:latin typeface="+mn-lt"/>
          <a:ea typeface="+mn-ea"/>
          <a:cs typeface="+mn-cs"/>
        </a:defRPr>
      </a:lvl7pPr>
      <a:lvl8pPr marL="3623731" algn="l" defTabSz="1035329" rtl="0" eaLnBrk="1" latinLnBrk="0" hangingPunct="1">
        <a:defRPr sz="2100" kern="1200">
          <a:solidFill>
            <a:schemeClr val="tx1"/>
          </a:solidFill>
          <a:latin typeface="+mn-lt"/>
          <a:ea typeface="+mn-ea"/>
          <a:cs typeface="+mn-cs"/>
        </a:defRPr>
      </a:lvl8pPr>
      <a:lvl9pPr marL="4141393" algn="l" defTabSz="1035329"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1071565" y="190500"/>
            <a:ext cx="8829676" cy="1828800"/>
          </a:xfrm>
          <a:prstGeom prst="rect">
            <a:avLst/>
          </a:prstGeom>
          <a:noFill/>
          <a:ln w="9525">
            <a:noFill/>
            <a:miter lim="800000"/>
            <a:headEnd/>
            <a:tailEnd/>
          </a:ln>
        </p:spPr>
        <p:txBody>
          <a:bodyPr vert="horz" wrap="square" lIns="40730" tIns="40730" rIns="40730" bIns="40730"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1071565" y="2076450"/>
            <a:ext cx="8829676" cy="4286250"/>
          </a:xfrm>
          <a:prstGeom prst="rect">
            <a:avLst/>
          </a:prstGeom>
          <a:noFill/>
          <a:ln w="9525">
            <a:noFill/>
            <a:miter lim="800000"/>
            <a:headEnd/>
            <a:tailEnd/>
          </a:ln>
        </p:spPr>
        <p:txBody>
          <a:bodyPr vert="horz" wrap="square" lIns="40730" tIns="40730" rIns="40730" bIns="40730"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defTabSz="467326" rtl="0" eaLnBrk="0" fontAlgn="base" hangingPunct="0">
        <a:spcBef>
          <a:spcPct val="0"/>
        </a:spcBef>
        <a:spcAft>
          <a:spcPct val="0"/>
        </a:spcAft>
        <a:defRPr sz="6400">
          <a:solidFill>
            <a:srgbClr val="000000"/>
          </a:solidFill>
          <a:latin typeface="+mj-lt"/>
          <a:ea typeface="+mj-ea"/>
          <a:cs typeface="+mj-cs"/>
          <a:sym typeface="Helvetica Light"/>
        </a:defRPr>
      </a:lvl1pPr>
      <a:lvl2pPr algn="ctr" defTabSz="467326"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a:defRPr>
      </a:lvl2pPr>
      <a:lvl3pPr algn="ctr" defTabSz="467326"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a:defRPr>
      </a:lvl3pPr>
      <a:lvl4pPr algn="ctr" defTabSz="467326"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a:defRPr>
      </a:lvl4pPr>
      <a:lvl5pPr algn="ctr" defTabSz="467326"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a:defRPr>
      </a:lvl5pPr>
      <a:lvl6pPr marL="366586" algn="ctr" defTabSz="46841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6pPr>
      <a:lvl7pPr marL="733157" algn="ctr" defTabSz="46841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7pPr>
      <a:lvl8pPr marL="1099736" algn="ctr" defTabSz="46841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8pPr>
      <a:lvl9pPr marL="1466315" algn="ctr" defTabSz="46841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9pPr>
    </p:titleStyle>
    <p:bodyStyle>
      <a:lvl1pPr marL="304332" indent="-304332" algn="l" defTabSz="467326" rtl="0" eaLnBrk="0" fontAlgn="base" hangingPunct="0">
        <a:spcBef>
          <a:spcPts val="3375"/>
        </a:spcBef>
        <a:spcAft>
          <a:spcPct val="0"/>
        </a:spcAft>
        <a:buSzPct val="100000"/>
        <a:buChar char="•"/>
        <a:defRPr sz="3100">
          <a:solidFill>
            <a:srgbClr val="000000"/>
          </a:solidFill>
          <a:latin typeface="+mn-lt"/>
          <a:ea typeface="+mn-ea"/>
          <a:cs typeface="+mn-cs"/>
          <a:sym typeface="Helvetica Light"/>
        </a:defRPr>
      </a:lvl1pPr>
      <a:lvl2pPr marL="609943" indent="-304332" algn="l" defTabSz="467326" rtl="0" eaLnBrk="0" fontAlgn="base" hangingPunct="0">
        <a:spcBef>
          <a:spcPts val="3375"/>
        </a:spcBef>
        <a:spcAft>
          <a:spcPct val="0"/>
        </a:spcAft>
        <a:buSzPct val="100000"/>
        <a:buChar char="•"/>
        <a:defRPr sz="3100">
          <a:solidFill>
            <a:srgbClr val="000000"/>
          </a:solidFill>
          <a:latin typeface="+mn-lt"/>
          <a:ea typeface="+mn-ea"/>
          <a:cs typeface="+mn-cs"/>
          <a:sym typeface="Helvetica Light"/>
        </a:defRPr>
      </a:lvl2pPr>
      <a:lvl3pPr marL="915548" indent="-304332" algn="l" defTabSz="467326" rtl="0" eaLnBrk="0" fontAlgn="base" hangingPunct="0">
        <a:spcBef>
          <a:spcPts val="3375"/>
        </a:spcBef>
        <a:spcAft>
          <a:spcPct val="0"/>
        </a:spcAft>
        <a:buSzPct val="100000"/>
        <a:buChar char="•"/>
        <a:defRPr sz="3100">
          <a:solidFill>
            <a:srgbClr val="000000"/>
          </a:solidFill>
          <a:latin typeface="+mn-lt"/>
          <a:ea typeface="+mn-ea"/>
          <a:cs typeface="+mn-cs"/>
          <a:sym typeface="Helvetica Light"/>
        </a:defRPr>
      </a:lvl3pPr>
      <a:lvl4pPr marL="1221157" indent="-304332" algn="l" defTabSz="467326" rtl="0" eaLnBrk="0" fontAlgn="base" hangingPunct="0">
        <a:spcBef>
          <a:spcPts val="3375"/>
        </a:spcBef>
        <a:spcAft>
          <a:spcPct val="0"/>
        </a:spcAft>
        <a:buSzPct val="100000"/>
        <a:buChar char="•"/>
        <a:defRPr sz="3100">
          <a:solidFill>
            <a:srgbClr val="000000"/>
          </a:solidFill>
          <a:latin typeface="+mn-lt"/>
          <a:ea typeface="+mn-ea"/>
          <a:cs typeface="+mn-cs"/>
          <a:sym typeface="Helvetica Light"/>
        </a:defRPr>
      </a:lvl4pPr>
      <a:lvl5pPr marL="1526765" indent="-304332" algn="l" defTabSz="467326" rtl="0" eaLnBrk="0" fontAlgn="base" hangingPunct="0">
        <a:spcBef>
          <a:spcPts val="3375"/>
        </a:spcBef>
        <a:spcAft>
          <a:spcPct val="0"/>
        </a:spcAft>
        <a:buSzPct val="100000"/>
        <a:buChar char="•"/>
        <a:defRPr sz="3100">
          <a:solidFill>
            <a:srgbClr val="000000"/>
          </a:solidFill>
          <a:latin typeface="+mn-lt"/>
          <a:ea typeface="+mn-ea"/>
          <a:cs typeface="+mn-cs"/>
          <a:sym typeface="Helvetica Light"/>
        </a:defRPr>
      </a:lvl5pPr>
      <a:lvl6pPr marL="1893986" indent="-305483" algn="l" defTabSz="46841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6pPr>
      <a:lvl7pPr marL="2260567" indent="-305483" algn="l" defTabSz="46841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7pPr>
      <a:lvl8pPr marL="2627149" indent="-305483" algn="l" defTabSz="46841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8pPr>
      <a:lvl9pPr marL="2993725" indent="-305483" algn="l" defTabSz="46841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9pPr>
    </p:bodyStyle>
    <p:otherStyle>
      <a:defPPr>
        <a:defRPr lang="en-US"/>
      </a:defPPr>
      <a:lvl1pPr marL="0" algn="l" defTabSz="733157" rtl="0" eaLnBrk="1" latinLnBrk="0" hangingPunct="1">
        <a:defRPr sz="1400" kern="1200">
          <a:solidFill>
            <a:schemeClr val="tx1"/>
          </a:solidFill>
          <a:latin typeface="+mn-lt"/>
          <a:ea typeface="+mn-ea"/>
          <a:cs typeface="+mn-cs"/>
        </a:defRPr>
      </a:lvl1pPr>
      <a:lvl2pPr marL="366586" algn="l" defTabSz="733157" rtl="0" eaLnBrk="1" latinLnBrk="0" hangingPunct="1">
        <a:defRPr sz="1400" kern="1200">
          <a:solidFill>
            <a:schemeClr val="tx1"/>
          </a:solidFill>
          <a:latin typeface="+mn-lt"/>
          <a:ea typeface="+mn-ea"/>
          <a:cs typeface="+mn-cs"/>
        </a:defRPr>
      </a:lvl2pPr>
      <a:lvl3pPr marL="733157" algn="l" defTabSz="733157" rtl="0" eaLnBrk="1" latinLnBrk="0" hangingPunct="1">
        <a:defRPr sz="1400" kern="1200">
          <a:solidFill>
            <a:schemeClr val="tx1"/>
          </a:solidFill>
          <a:latin typeface="+mn-lt"/>
          <a:ea typeface="+mn-ea"/>
          <a:cs typeface="+mn-cs"/>
        </a:defRPr>
      </a:lvl3pPr>
      <a:lvl4pPr marL="1099736" algn="l" defTabSz="733157" rtl="0" eaLnBrk="1" latinLnBrk="0" hangingPunct="1">
        <a:defRPr sz="1400" kern="1200">
          <a:solidFill>
            <a:schemeClr val="tx1"/>
          </a:solidFill>
          <a:latin typeface="+mn-lt"/>
          <a:ea typeface="+mn-ea"/>
          <a:cs typeface="+mn-cs"/>
        </a:defRPr>
      </a:lvl4pPr>
      <a:lvl5pPr marL="1466315" algn="l" defTabSz="733157" rtl="0" eaLnBrk="1" latinLnBrk="0" hangingPunct="1">
        <a:defRPr sz="1400" kern="1200">
          <a:solidFill>
            <a:schemeClr val="tx1"/>
          </a:solidFill>
          <a:latin typeface="+mn-lt"/>
          <a:ea typeface="+mn-ea"/>
          <a:cs typeface="+mn-cs"/>
        </a:defRPr>
      </a:lvl5pPr>
      <a:lvl6pPr marL="1832890" algn="l" defTabSz="733157" rtl="0" eaLnBrk="1" latinLnBrk="0" hangingPunct="1">
        <a:defRPr sz="1400" kern="1200">
          <a:solidFill>
            <a:schemeClr val="tx1"/>
          </a:solidFill>
          <a:latin typeface="+mn-lt"/>
          <a:ea typeface="+mn-ea"/>
          <a:cs typeface="+mn-cs"/>
        </a:defRPr>
      </a:lvl6pPr>
      <a:lvl7pPr marL="2199474" algn="l" defTabSz="733157" rtl="0" eaLnBrk="1" latinLnBrk="0" hangingPunct="1">
        <a:defRPr sz="1400" kern="1200">
          <a:solidFill>
            <a:schemeClr val="tx1"/>
          </a:solidFill>
          <a:latin typeface="+mn-lt"/>
          <a:ea typeface="+mn-ea"/>
          <a:cs typeface="+mn-cs"/>
        </a:defRPr>
      </a:lvl7pPr>
      <a:lvl8pPr marL="2566054" algn="l" defTabSz="733157" rtl="0" eaLnBrk="1" latinLnBrk="0" hangingPunct="1">
        <a:defRPr sz="1400" kern="1200">
          <a:solidFill>
            <a:schemeClr val="tx1"/>
          </a:solidFill>
          <a:latin typeface="+mn-lt"/>
          <a:ea typeface="+mn-ea"/>
          <a:cs typeface="+mn-cs"/>
        </a:defRPr>
      </a:lvl8pPr>
      <a:lvl9pPr marL="2932633" algn="l" defTabSz="73315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196" name="Text Placeholder 2"/>
          <p:cNvSpPr>
            <a:spLocks noGrp="1"/>
          </p:cNvSpPr>
          <p:nvPr>
            <p:ph type="body" idx="1"/>
          </p:nvPr>
        </p:nvSpPr>
        <p:spPr bwMode="auto">
          <a:xfrm>
            <a:off x="549181" y="1707357"/>
            <a:ext cx="9874448" cy="4826794"/>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7" y="6925866"/>
            <a:ext cx="549176" cy="389334"/>
          </a:xfrm>
          <a:prstGeom prst="rect">
            <a:avLst/>
          </a:prstGeom>
        </p:spPr>
        <p:txBody>
          <a:bodyPr vert="horz" wrap="square" lIns="104300" tIns="52147" rIns="104300" bIns="52147" numCol="1" anchor="ctr" anchorCtr="0" compatLnSpc="1">
            <a:prstTxWarp prst="textNoShape">
              <a:avLst/>
            </a:prstTxWarp>
          </a:bodyPr>
          <a:lstStyle>
            <a:lvl1pPr algn="r" defTabSz="467270" fontAlgn="base" hangingPunct="0">
              <a:spcBef>
                <a:spcPct val="0"/>
              </a:spcBef>
              <a:spcAft>
                <a:spcPct val="0"/>
              </a:spcAft>
              <a:defRPr sz="1400" b="1">
                <a:solidFill>
                  <a:srgbClr val="F57E20"/>
                </a:solidFill>
              </a:defRPr>
            </a:lvl1pPr>
          </a:lstStyle>
          <a:p>
            <a:pPr>
              <a:defRPr/>
            </a:pPr>
            <a:fld id="{43EBC684-0657-417C-B065-337AA0B0C918}" type="slidenum">
              <a:rPr lang="en-US" smtClean="0">
                <a:latin typeface="Helvetica Light"/>
                <a:sym typeface="Helvetica Light"/>
              </a:rPr>
              <a:pPr>
                <a:defRPr/>
              </a:pPr>
              <a:t>‹#›</a:t>
            </a:fld>
            <a:endParaRPr lang="en-US" dirty="0">
              <a:latin typeface="Helvetica Light"/>
              <a:sym typeface="Helvetica Light"/>
            </a:endParaRPr>
          </a:p>
        </p:txBody>
      </p:sp>
      <p:sp>
        <p:nvSpPr>
          <p:cNvPr id="8199" name="Title Placeholder 1"/>
          <p:cNvSpPr>
            <a:spLocks noGrp="1"/>
          </p:cNvSpPr>
          <p:nvPr>
            <p:ph type="title"/>
          </p:nvPr>
        </p:nvSpPr>
        <p:spPr bwMode="auto">
          <a:xfrm>
            <a:off x="549181" y="292894"/>
            <a:ext cx="9874448"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35"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7" r:id="rId23"/>
    <p:sldLayoutId id="2147483738" r:id="rId24"/>
    <p:sldLayoutId id="2147483739" r:id="rId25"/>
    <p:sldLayoutId id="2147483740" r:id="rId26"/>
    <p:sldLayoutId id="2147483741" r:id="rId27"/>
    <p:sldLayoutId id="2147483742" r:id="rId28"/>
    <p:sldLayoutId id="2147483987" r:id="rId29"/>
    <p:sldLayoutId id="2147484113" r:id="rId30"/>
    <p:sldLayoutId id="2147484114" r:id="rId31"/>
    <p:sldLayoutId id="2147484115" r:id="rId32"/>
    <p:sldLayoutId id="2147484116" r:id="rId33"/>
  </p:sldLayoutIdLst>
  <p:timing>
    <p:tnLst>
      <p:par>
        <p:cTn id="1" dur="indefinite" restart="never" nodeType="tmRoot"/>
      </p:par>
    </p:tnLst>
  </p:timing>
  <p:hf sldNum="0" hdr="0" dt="0"/>
  <p:txStyles>
    <p:titleStyle>
      <a:lvl1pPr algn="l" defTabSz="1042754"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679" indent="-324661" algn="l" defTabSz="1042754"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2488" indent="-259731" algn="l" defTabSz="1042754"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503"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520"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357454"/>
            <a:ext cx="10972800" cy="2275285"/>
          </a:xfrm>
          <a:prstGeom prst="rect">
            <a:avLst/>
          </a:prstGeom>
          <a:gradFill rotWithShape="1">
            <a:gsLst>
              <a:gs pos="0">
                <a:srgbClr val="9ACA3C"/>
              </a:gs>
              <a:gs pos="100000">
                <a:srgbClr val="9ACA3C">
                  <a:gamma/>
                  <a:tint val="20000"/>
                  <a:invGamma/>
                </a:srgbClr>
              </a:gs>
            </a:gsLst>
            <a:lin ang="18900000" scaled="1"/>
          </a:gradFill>
          <a:ln w="38100">
            <a:solidFill>
              <a:srgbClr val="F57E20"/>
            </a:solidFill>
            <a:miter lim="800000"/>
            <a:headEnd/>
            <a:tailEnd/>
          </a:ln>
        </p:spPr>
        <p:txBody>
          <a:bodyPr lIns="104283" tIns="52139" rIns="104283" bIns="52139"/>
          <a:lstStyle/>
          <a:p>
            <a:pPr defTabSz="1042834">
              <a:defRPr/>
            </a:pPr>
            <a:endParaRPr lang="en-US" dirty="0">
              <a:solidFill>
                <a:prstClr val="white"/>
              </a:solidFill>
              <a:sym typeface="Helvetica Light"/>
            </a:endParaRPr>
          </a:p>
        </p:txBody>
      </p:sp>
      <p:pic>
        <p:nvPicPr>
          <p:cNvPr id="6" name="Picture 10"/>
          <p:cNvPicPr>
            <a:picLocks noChangeAspect="1"/>
          </p:cNvPicPr>
          <p:nvPr userDrawn="1"/>
        </p:nvPicPr>
        <p:blipFill>
          <a:blip r:embed="rId2" cstate="print"/>
          <a:srcRect/>
          <a:stretch>
            <a:fillRect/>
          </a:stretch>
        </p:blipFill>
        <p:spPr bwMode="auto">
          <a:xfrm>
            <a:off x="3276600" y="411265"/>
            <a:ext cx="4038600" cy="160403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hf hdr="0" ftr="0" dt="0"/>
  <p:txStyles>
    <p:titleStyle>
      <a:lvl1pPr algn="ctr" defTabSz="1042754" rtl="0" eaLnBrk="0" fontAlgn="base" hangingPunct="0">
        <a:spcBef>
          <a:spcPct val="0"/>
        </a:spcBef>
        <a:spcAft>
          <a:spcPct val="0"/>
        </a:spcAft>
        <a:defRPr sz="5100" kern="1200">
          <a:solidFill>
            <a:schemeClr val="tx1"/>
          </a:solidFill>
          <a:latin typeface="+mj-lt"/>
          <a:ea typeface="+mj-ea"/>
          <a:cs typeface="+mj-cs"/>
        </a:defRPr>
      </a:lvl1pPr>
      <a:lvl2pPr algn="ctr" defTabSz="1042754" rtl="0" eaLnBrk="0" fontAlgn="base" hangingPunct="0">
        <a:spcBef>
          <a:spcPct val="0"/>
        </a:spcBef>
        <a:spcAft>
          <a:spcPct val="0"/>
        </a:spcAft>
        <a:defRPr sz="5100">
          <a:solidFill>
            <a:schemeClr val="tx1"/>
          </a:solidFill>
          <a:latin typeface="Calibri" pitchFamily="34" charset="0"/>
        </a:defRPr>
      </a:lvl2pPr>
      <a:lvl3pPr algn="ctr" defTabSz="1042754" rtl="0" eaLnBrk="0" fontAlgn="base" hangingPunct="0">
        <a:spcBef>
          <a:spcPct val="0"/>
        </a:spcBef>
        <a:spcAft>
          <a:spcPct val="0"/>
        </a:spcAft>
        <a:defRPr sz="5100">
          <a:solidFill>
            <a:schemeClr val="tx1"/>
          </a:solidFill>
          <a:latin typeface="Calibri" pitchFamily="34" charset="0"/>
        </a:defRPr>
      </a:lvl3pPr>
      <a:lvl4pPr algn="ctr" defTabSz="1042754" rtl="0" eaLnBrk="0" fontAlgn="base" hangingPunct="0">
        <a:spcBef>
          <a:spcPct val="0"/>
        </a:spcBef>
        <a:spcAft>
          <a:spcPct val="0"/>
        </a:spcAft>
        <a:defRPr sz="5100">
          <a:solidFill>
            <a:schemeClr val="tx1"/>
          </a:solidFill>
          <a:latin typeface="Calibri" pitchFamily="34" charset="0"/>
        </a:defRPr>
      </a:lvl4pPr>
      <a:lvl5pPr algn="ctr" defTabSz="1042754" rtl="0" eaLnBrk="0" fontAlgn="base" hangingPunct="0">
        <a:spcBef>
          <a:spcPct val="0"/>
        </a:spcBef>
        <a:spcAft>
          <a:spcPct val="0"/>
        </a:spcAft>
        <a:defRPr sz="5100">
          <a:solidFill>
            <a:schemeClr val="tx1"/>
          </a:solidFill>
          <a:latin typeface="Calibri" pitchFamily="34" charset="0"/>
        </a:defRPr>
      </a:lvl5pPr>
      <a:lvl6pPr marL="366692" algn="ctr" defTabSz="1042754" rtl="0" fontAlgn="base">
        <a:spcBef>
          <a:spcPct val="0"/>
        </a:spcBef>
        <a:spcAft>
          <a:spcPct val="0"/>
        </a:spcAft>
        <a:defRPr sz="5100">
          <a:solidFill>
            <a:schemeClr val="tx1"/>
          </a:solidFill>
          <a:latin typeface="Calibri" pitchFamily="34" charset="0"/>
        </a:defRPr>
      </a:lvl6pPr>
      <a:lvl7pPr marL="733369" algn="ctr" defTabSz="1042754" rtl="0" fontAlgn="base">
        <a:spcBef>
          <a:spcPct val="0"/>
        </a:spcBef>
        <a:spcAft>
          <a:spcPct val="0"/>
        </a:spcAft>
        <a:defRPr sz="5100">
          <a:solidFill>
            <a:schemeClr val="tx1"/>
          </a:solidFill>
          <a:latin typeface="Calibri" pitchFamily="34" charset="0"/>
        </a:defRPr>
      </a:lvl7pPr>
      <a:lvl8pPr marL="1100053" algn="ctr" defTabSz="1042754" rtl="0" fontAlgn="base">
        <a:spcBef>
          <a:spcPct val="0"/>
        </a:spcBef>
        <a:spcAft>
          <a:spcPct val="0"/>
        </a:spcAft>
        <a:defRPr sz="5100">
          <a:solidFill>
            <a:schemeClr val="tx1"/>
          </a:solidFill>
          <a:latin typeface="Calibri" pitchFamily="34" charset="0"/>
        </a:defRPr>
      </a:lvl8pPr>
      <a:lvl9pPr marL="1466732" algn="ctr" defTabSz="1042754" rtl="0" fontAlgn="base">
        <a:spcBef>
          <a:spcPct val="0"/>
        </a:spcBef>
        <a:spcAft>
          <a:spcPct val="0"/>
        </a:spcAft>
        <a:defRPr sz="51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6679" indent="-324661" algn="l" defTabSz="1042754"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2488" indent="-259731" algn="l" defTabSz="1042754"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4503" indent="-259731" algn="l" defTabSz="104275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45245" indent="-259731" algn="l" defTabSz="104275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67793"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210"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0631"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047"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834" rtl="0" eaLnBrk="1" latinLnBrk="0" hangingPunct="1">
        <a:defRPr sz="2100" kern="1200">
          <a:solidFill>
            <a:schemeClr val="tx1"/>
          </a:solidFill>
          <a:latin typeface="+mn-lt"/>
          <a:ea typeface="+mn-ea"/>
          <a:cs typeface="+mn-cs"/>
        </a:defRPr>
      </a:lvl1pPr>
      <a:lvl2pPr marL="521417" algn="l" defTabSz="1042834" rtl="0" eaLnBrk="1" latinLnBrk="0" hangingPunct="1">
        <a:defRPr sz="2100" kern="1200">
          <a:solidFill>
            <a:schemeClr val="tx1"/>
          </a:solidFill>
          <a:latin typeface="+mn-lt"/>
          <a:ea typeface="+mn-ea"/>
          <a:cs typeface="+mn-cs"/>
        </a:defRPr>
      </a:lvl2pPr>
      <a:lvl3pPr marL="1042834" algn="l" defTabSz="1042834" rtl="0" eaLnBrk="1" latinLnBrk="0" hangingPunct="1">
        <a:defRPr sz="2100" kern="1200">
          <a:solidFill>
            <a:schemeClr val="tx1"/>
          </a:solidFill>
          <a:latin typeface="+mn-lt"/>
          <a:ea typeface="+mn-ea"/>
          <a:cs typeface="+mn-cs"/>
        </a:defRPr>
      </a:lvl3pPr>
      <a:lvl4pPr marL="1564250" algn="l" defTabSz="1042834" rtl="0" eaLnBrk="1" latinLnBrk="0" hangingPunct="1">
        <a:defRPr sz="2100" kern="1200">
          <a:solidFill>
            <a:schemeClr val="tx1"/>
          </a:solidFill>
          <a:latin typeface="+mn-lt"/>
          <a:ea typeface="+mn-ea"/>
          <a:cs typeface="+mn-cs"/>
        </a:defRPr>
      </a:lvl4pPr>
      <a:lvl5pPr marL="2085665" algn="l" defTabSz="1042834" rtl="0" eaLnBrk="1" latinLnBrk="0" hangingPunct="1">
        <a:defRPr sz="2100" kern="1200">
          <a:solidFill>
            <a:schemeClr val="tx1"/>
          </a:solidFill>
          <a:latin typeface="+mn-lt"/>
          <a:ea typeface="+mn-ea"/>
          <a:cs typeface="+mn-cs"/>
        </a:defRPr>
      </a:lvl5pPr>
      <a:lvl6pPr marL="2607085" algn="l" defTabSz="1042834" rtl="0" eaLnBrk="1" latinLnBrk="0" hangingPunct="1">
        <a:defRPr sz="2100" kern="1200">
          <a:solidFill>
            <a:schemeClr val="tx1"/>
          </a:solidFill>
          <a:latin typeface="+mn-lt"/>
          <a:ea typeface="+mn-ea"/>
          <a:cs typeface="+mn-cs"/>
        </a:defRPr>
      </a:lvl6pPr>
      <a:lvl7pPr marL="3128502" algn="l" defTabSz="1042834" rtl="0" eaLnBrk="1" latinLnBrk="0" hangingPunct="1">
        <a:defRPr sz="2100" kern="1200">
          <a:solidFill>
            <a:schemeClr val="tx1"/>
          </a:solidFill>
          <a:latin typeface="+mn-lt"/>
          <a:ea typeface="+mn-ea"/>
          <a:cs typeface="+mn-cs"/>
        </a:defRPr>
      </a:lvl7pPr>
      <a:lvl8pPr marL="3649917" algn="l" defTabSz="1042834" rtl="0" eaLnBrk="1" latinLnBrk="0" hangingPunct="1">
        <a:defRPr sz="2100" kern="1200">
          <a:solidFill>
            <a:schemeClr val="tx1"/>
          </a:solidFill>
          <a:latin typeface="+mn-lt"/>
          <a:ea typeface="+mn-ea"/>
          <a:cs typeface="+mn-cs"/>
        </a:defRPr>
      </a:lvl8pPr>
      <a:lvl9pPr marL="4171335" algn="l" defTabSz="1042834"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196" name="Text Placeholder 2"/>
          <p:cNvSpPr>
            <a:spLocks noGrp="1"/>
          </p:cNvSpPr>
          <p:nvPr>
            <p:ph type="body" idx="1"/>
          </p:nvPr>
        </p:nvSpPr>
        <p:spPr bwMode="auto">
          <a:xfrm>
            <a:off x="549181" y="1707357"/>
            <a:ext cx="9874448" cy="4826794"/>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7" y="6925866"/>
            <a:ext cx="549176" cy="389334"/>
          </a:xfrm>
          <a:prstGeom prst="rect">
            <a:avLst/>
          </a:prstGeom>
        </p:spPr>
        <p:txBody>
          <a:bodyPr vert="horz" wrap="square" lIns="104300" tIns="52147" rIns="104300" bIns="52147" numCol="1" anchor="ctr" anchorCtr="0" compatLnSpc="1">
            <a:prstTxWarp prst="textNoShape">
              <a:avLst/>
            </a:prstTxWarp>
          </a:bodyPr>
          <a:lstStyle>
            <a:lvl1pPr algn="r" defTabSz="467270" fontAlgn="base" hangingPunct="0">
              <a:spcBef>
                <a:spcPct val="0"/>
              </a:spcBef>
              <a:spcAft>
                <a:spcPct val="0"/>
              </a:spcAft>
              <a:defRPr sz="1400" b="1">
                <a:solidFill>
                  <a:srgbClr val="F57E20"/>
                </a:solidFill>
              </a:defRPr>
            </a:lvl1pPr>
          </a:lstStyle>
          <a:p>
            <a:pPr>
              <a:defRPr/>
            </a:pPr>
            <a:fld id="{43EBC684-0657-417C-B065-337AA0B0C918}" type="slidenum">
              <a:rPr lang="en-US" smtClean="0">
                <a:latin typeface="Helvetica Light"/>
                <a:sym typeface="Helvetica Light"/>
              </a:rPr>
              <a:pPr>
                <a:defRPr/>
              </a:pPr>
              <a:t>‹#›</a:t>
            </a:fld>
            <a:endParaRPr lang="en-US" dirty="0">
              <a:latin typeface="Helvetica Light"/>
              <a:sym typeface="Helvetica Light"/>
            </a:endParaRPr>
          </a:p>
        </p:txBody>
      </p:sp>
      <p:sp>
        <p:nvSpPr>
          <p:cNvPr id="8199" name="Title Placeholder 1"/>
          <p:cNvSpPr>
            <a:spLocks noGrp="1"/>
          </p:cNvSpPr>
          <p:nvPr>
            <p:ph type="title"/>
          </p:nvPr>
        </p:nvSpPr>
        <p:spPr bwMode="auto">
          <a:xfrm>
            <a:off x="549181" y="292894"/>
            <a:ext cx="9874448"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986" r:id="rId22"/>
  </p:sldLayoutIdLst>
  <p:timing>
    <p:tnLst>
      <p:par>
        <p:cTn id="1" dur="indefinite" restart="never" nodeType="tmRoot"/>
      </p:par>
    </p:tnLst>
  </p:timing>
  <p:hf sldNum="0" hdr="0" dt="0"/>
  <p:txStyles>
    <p:titleStyle>
      <a:lvl1pPr algn="l" defTabSz="1042754"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679" indent="-324661" algn="l" defTabSz="1042754"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2488" indent="-259731" algn="l" defTabSz="1042754"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503"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520"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357445"/>
            <a:ext cx="10972800" cy="2275285"/>
          </a:xfrm>
          <a:prstGeom prst="rect">
            <a:avLst/>
          </a:prstGeom>
          <a:gradFill rotWithShape="1">
            <a:gsLst>
              <a:gs pos="0">
                <a:srgbClr val="9ACA3C"/>
              </a:gs>
              <a:gs pos="100000">
                <a:srgbClr val="9ACA3C">
                  <a:gamma/>
                  <a:tint val="20000"/>
                  <a:invGamma/>
                </a:srgbClr>
              </a:gs>
            </a:gsLst>
            <a:lin ang="18900000" scaled="1"/>
          </a:gradFill>
          <a:ln w="38100">
            <a:solidFill>
              <a:srgbClr val="F57E20"/>
            </a:solidFill>
            <a:miter lim="800000"/>
            <a:headEnd/>
            <a:tailEnd/>
          </a:ln>
        </p:spPr>
        <p:txBody>
          <a:bodyPr lIns="104384" tIns="52192" rIns="104384" bIns="52192"/>
          <a:lstStyle/>
          <a:p>
            <a:pPr defTabSz="1043848">
              <a:defRPr/>
            </a:pPr>
            <a:endParaRPr lang="en-US" dirty="0">
              <a:solidFill>
                <a:prstClr val="white"/>
              </a:solidFill>
              <a:sym typeface="Helvetica Light"/>
            </a:endParaRPr>
          </a:p>
        </p:txBody>
      </p:sp>
      <p:pic>
        <p:nvPicPr>
          <p:cNvPr id="4" name="Picture 10"/>
          <p:cNvPicPr>
            <a:picLocks noChangeAspect="1"/>
          </p:cNvPicPr>
          <p:nvPr userDrawn="1"/>
        </p:nvPicPr>
        <p:blipFill>
          <a:blip r:embed="rId2" cstate="print"/>
          <a:srcRect/>
          <a:stretch>
            <a:fillRect/>
          </a:stretch>
        </p:blipFill>
        <p:spPr bwMode="auto">
          <a:xfrm>
            <a:off x="3276600" y="411265"/>
            <a:ext cx="4038600" cy="160403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hf hdr="0" ftr="0" dt="0"/>
  <p:txStyles>
    <p:titleStyle>
      <a:lvl1pPr algn="ctr" defTabSz="1043769" rtl="0" eaLnBrk="0" fontAlgn="base" hangingPunct="0">
        <a:spcBef>
          <a:spcPct val="0"/>
        </a:spcBef>
        <a:spcAft>
          <a:spcPct val="0"/>
        </a:spcAft>
        <a:defRPr sz="5100" kern="1200">
          <a:solidFill>
            <a:schemeClr val="tx1"/>
          </a:solidFill>
          <a:latin typeface="+mj-lt"/>
          <a:ea typeface="+mj-ea"/>
          <a:cs typeface="+mj-cs"/>
        </a:defRPr>
      </a:lvl1pPr>
      <a:lvl2pPr algn="ctr" defTabSz="1043769" rtl="0" eaLnBrk="0" fontAlgn="base" hangingPunct="0">
        <a:spcBef>
          <a:spcPct val="0"/>
        </a:spcBef>
        <a:spcAft>
          <a:spcPct val="0"/>
        </a:spcAft>
        <a:defRPr sz="5100">
          <a:solidFill>
            <a:schemeClr val="tx1"/>
          </a:solidFill>
          <a:latin typeface="Calibri" pitchFamily="34" charset="0"/>
        </a:defRPr>
      </a:lvl2pPr>
      <a:lvl3pPr algn="ctr" defTabSz="1043769" rtl="0" eaLnBrk="0" fontAlgn="base" hangingPunct="0">
        <a:spcBef>
          <a:spcPct val="0"/>
        </a:spcBef>
        <a:spcAft>
          <a:spcPct val="0"/>
        </a:spcAft>
        <a:defRPr sz="5100">
          <a:solidFill>
            <a:schemeClr val="tx1"/>
          </a:solidFill>
          <a:latin typeface="Calibri" pitchFamily="34" charset="0"/>
        </a:defRPr>
      </a:lvl3pPr>
      <a:lvl4pPr algn="ctr" defTabSz="1043769" rtl="0" eaLnBrk="0" fontAlgn="base" hangingPunct="0">
        <a:spcBef>
          <a:spcPct val="0"/>
        </a:spcBef>
        <a:spcAft>
          <a:spcPct val="0"/>
        </a:spcAft>
        <a:defRPr sz="5100">
          <a:solidFill>
            <a:schemeClr val="tx1"/>
          </a:solidFill>
          <a:latin typeface="Calibri" pitchFamily="34" charset="0"/>
        </a:defRPr>
      </a:lvl4pPr>
      <a:lvl5pPr algn="ctr" defTabSz="1043769" rtl="0" eaLnBrk="0" fontAlgn="base" hangingPunct="0">
        <a:spcBef>
          <a:spcPct val="0"/>
        </a:spcBef>
        <a:spcAft>
          <a:spcPct val="0"/>
        </a:spcAft>
        <a:defRPr sz="5100">
          <a:solidFill>
            <a:schemeClr val="tx1"/>
          </a:solidFill>
          <a:latin typeface="Calibri" pitchFamily="34" charset="0"/>
        </a:defRPr>
      </a:lvl5pPr>
      <a:lvl6pPr marL="367044" algn="ctr" defTabSz="1043769" rtl="0" fontAlgn="base">
        <a:spcBef>
          <a:spcPct val="0"/>
        </a:spcBef>
        <a:spcAft>
          <a:spcPct val="0"/>
        </a:spcAft>
        <a:defRPr sz="5100">
          <a:solidFill>
            <a:schemeClr val="tx1"/>
          </a:solidFill>
          <a:latin typeface="Calibri" pitchFamily="34" charset="0"/>
        </a:defRPr>
      </a:lvl6pPr>
      <a:lvl7pPr marL="734081" algn="ctr" defTabSz="1043769" rtl="0" fontAlgn="base">
        <a:spcBef>
          <a:spcPct val="0"/>
        </a:spcBef>
        <a:spcAft>
          <a:spcPct val="0"/>
        </a:spcAft>
        <a:defRPr sz="5100">
          <a:solidFill>
            <a:schemeClr val="tx1"/>
          </a:solidFill>
          <a:latin typeface="Calibri" pitchFamily="34" charset="0"/>
        </a:defRPr>
      </a:lvl7pPr>
      <a:lvl8pPr marL="1101122" algn="ctr" defTabSz="1043769" rtl="0" fontAlgn="base">
        <a:spcBef>
          <a:spcPct val="0"/>
        </a:spcBef>
        <a:spcAft>
          <a:spcPct val="0"/>
        </a:spcAft>
        <a:defRPr sz="5100">
          <a:solidFill>
            <a:schemeClr val="tx1"/>
          </a:solidFill>
          <a:latin typeface="Calibri" pitchFamily="34" charset="0"/>
        </a:defRPr>
      </a:lvl8pPr>
      <a:lvl9pPr marL="1468160" algn="ctr" defTabSz="1043769" rtl="0" fontAlgn="base">
        <a:spcBef>
          <a:spcPct val="0"/>
        </a:spcBef>
        <a:spcAft>
          <a:spcPct val="0"/>
        </a:spcAft>
        <a:defRPr sz="5100">
          <a:solidFill>
            <a:schemeClr val="tx1"/>
          </a:solidFill>
          <a:latin typeface="Calibri" pitchFamily="34" charset="0"/>
        </a:defRPr>
      </a:lvl9pPr>
    </p:titleStyle>
    <p:bodyStyle>
      <a:lvl1pPr marL="391253" indent="-391253" algn="l" defTabSz="1043769"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7504" indent="-324980" algn="l" defTabSz="104376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3756" indent="-259984" algn="l" defTabSz="104376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6279" indent="-259984" algn="l" defTabSz="104376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47527" indent="-259984" algn="l" defTabSz="104376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70583"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2506"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4432"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6354"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3848" rtl="0" eaLnBrk="1" latinLnBrk="0" hangingPunct="1">
        <a:defRPr sz="2100" kern="1200">
          <a:solidFill>
            <a:schemeClr val="tx1"/>
          </a:solidFill>
          <a:latin typeface="+mn-lt"/>
          <a:ea typeface="+mn-ea"/>
          <a:cs typeface="+mn-cs"/>
        </a:defRPr>
      </a:lvl1pPr>
      <a:lvl2pPr marL="521924" algn="l" defTabSz="1043848" rtl="0" eaLnBrk="1" latinLnBrk="0" hangingPunct="1">
        <a:defRPr sz="2100" kern="1200">
          <a:solidFill>
            <a:schemeClr val="tx1"/>
          </a:solidFill>
          <a:latin typeface="+mn-lt"/>
          <a:ea typeface="+mn-ea"/>
          <a:cs typeface="+mn-cs"/>
        </a:defRPr>
      </a:lvl2pPr>
      <a:lvl3pPr marL="1043848" algn="l" defTabSz="1043848" rtl="0" eaLnBrk="1" latinLnBrk="0" hangingPunct="1">
        <a:defRPr sz="2100" kern="1200">
          <a:solidFill>
            <a:schemeClr val="tx1"/>
          </a:solidFill>
          <a:latin typeface="+mn-lt"/>
          <a:ea typeface="+mn-ea"/>
          <a:cs typeface="+mn-cs"/>
        </a:defRPr>
      </a:lvl3pPr>
      <a:lvl4pPr marL="1565773" algn="l" defTabSz="1043848" rtl="0" eaLnBrk="1" latinLnBrk="0" hangingPunct="1">
        <a:defRPr sz="2100" kern="1200">
          <a:solidFill>
            <a:schemeClr val="tx1"/>
          </a:solidFill>
          <a:latin typeface="+mn-lt"/>
          <a:ea typeface="+mn-ea"/>
          <a:cs typeface="+mn-cs"/>
        </a:defRPr>
      </a:lvl4pPr>
      <a:lvl5pPr marL="2087695" algn="l" defTabSz="1043848" rtl="0" eaLnBrk="1" latinLnBrk="0" hangingPunct="1">
        <a:defRPr sz="2100" kern="1200">
          <a:solidFill>
            <a:schemeClr val="tx1"/>
          </a:solidFill>
          <a:latin typeface="+mn-lt"/>
          <a:ea typeface="+mn-ea"/>
          <a:cs typeface="+mn-cs"/>
        </a:defRPr>
      </a:lvl5pPr>
      <a:lvl6pPr marL="2609621" algn="l" defTabSz="1043848" rtl="0" eaLnBrk="1" latinLnBrk="0" hangingPunct="1">
        <a:defRPr sz="2100" kern="1200">
          <a:solidFill>
            <a:schemeClr val="tx1"/>
          </a:solidFill>
          <a:latin typeface="+mn-lt"/>
          <a:ea typeface="+mn-ea"/>
          <a:cs typeface="+mn-cs"/>
        </a:defRPr>
      </a:lvl6pPr>
      <a:lvl7pPr marL="3131545" algn="l" defTabSz="1043848" rtl="0" eaLnBrk="1" latinLnBrk="0" hangingPunct="1">
        <a:defRPr sz="2100" kern="1200">
          <a:solidFill>
            <a:schemeClr val="tx1"/>
          </a:solidFill>
          <a:latin typeface="+mn-lt"/>
          <a:ea typeface="+mn-ea"/>
          <a:cs typeface="+mn-cs"/>
        </a:defRPr>
      </a:lvl7pPr>
      <a:lvl8pPr marL="3653467" algn="l" defTabSz="1043848" rtl="0" eaLnBrk="1" latinLnBrk="0" hangingPunct="1">
        <a:defRPr sz="2100" kern="1200">
          <a:solidFill>
            <a:schemeClr val="tx1"/>
          </a:solidFill>
          <a:latin typeface="+mn-lt"/>
          <a:ea typeface="+mn-ea"/>
          <a:cs typeface="+mn-cs"/>
        </a:defRPr>
      </a:lvl8pPr>
      <a:lvl9pPr marL="4175393" algn="l" defTabSz="1043848"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88" tIns="52194" rIns="104388" bIns="52194" anchor="ctr"/>
          <a:lstStyle/>
          <a:p>
            <a:pPr algn="ctr" defTabSz="468939"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88" tIns="52194" rIns="104388" bIns="52194"/>
          <a:lstStyle/>
          <a:p>
            <a:pPr algn="ctr" defTabSz="468939"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7172" name="Text Placeholder 2"/>
          <p:cNvSpPr>
            <a:spLocks noGrp="1"/>
          </p:cNvSpPr>
          <p:nvPr>
            <p:ph type="body" idx="1"/>
          </p:nvPr>
        </p:nvSpPr>
        <p:spPr bwMode="auto">
          <a:xfrm>
            <a:off x="549179" y="1707357"/>
            <a:ext cx="9874448" cy="4826794"/>
          </a:xfrm>
          <a:prstGeom prst="rect">
            <a:avLst/>
          </a:prstGeom>
          <a:noFill/>
          <a:ln w="9525">
            <a:noFill/>
            <a:miter lim="800000"/>
            <a:headEnd/>
            <a:tailEnd/>
          </a:ln>
        </p:spPr>
        <p:txBody>
          <a:bodyPr vert="horz" wrap="square" lIns="104388" tIns="52194" rIns="104388" bIns="521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5" y="6925866"/>
            <a:ext cx="549176" cy="389334"/>
          </a:xfrm>
          <a:prstGeom prst="rect">
            <a:avLst/>
          </a:prstGeom>
        </p:spPr>
        <p:txBody>
          <a:bodyPr vert="horz" wrap="square" lIns="104388" tIns="52194" rIns="104388" bIns="52194" numCol="1" anchor="ctr" anchorCtr="0" compatLnSpc="1">
            <a:prstTxWarp prst="textNoShape">
              <a:avLst/>
            </a:prstTxWarp>
          </a:bodyPr>
          <a:lstStyle>
            <a:lvl1pPr algn="r" defTabSz="468939" fontAlgn="base" hangingPunct="0">
              <a:spcBef>
                <a:spcPct val="0"/>
              </a:spcBef>
              <a:spcAft>
                <a:spcPct val="0"/>
              </a:spcAft>
              <a:defRPr sz="1400" b="1">
                <a:solidFill>
                  <a:srgbClr val="F57E20"/>
                </a:solidFill>
              </a:defRPr>
            </a:lvl1pPr>
          </a:lstStyle>
          <a:p>
            <a:pPr>
              <a:defRPr/>
            </a:pPr>
            <a:fld id="{E5B47918-2481-4608-AEFD-C839919732EB}" type="slidenum">
              <a:rPr lang="en-US" smtClean="0">
                <a:latin typeface="Helvetica Light" charset="0"/>
                <a:sym typeface="Helvetica Light" charset="0"/>
              </a:rPr>
              <a:pPr>
                <a:defRPr/>
              </a:pPr>
              <a:t>‹#›</a:t>
            </a:fld>
            <a:endParaRPr lang="en-US" dirty="0">
              <a:latin typeface="Helvetica Light" charset="0"/>
              <a:sym typeface="Helvetica Light" charset="0"/>
            </a:endParaRPr>
          </a:p>
        </p:txBody>
      </p:sp>
      <p:sp>
        <p:nvSpPr>
          <p:cNvPr id="7175" name="Title Placeholder 1"/>
          <p:cNvSpPr>
            <a:spLocks noGrp="1"/>
          </p:cNvSpPr>
          <p:nvPr>
            <p:ph type="title"/>
          </p:nvPr>
        </p:nvSpPr>
        <p:spPr bwMode="auto">
          <a:xfrm>
            <a:off x="549179" y="292894"/>
            <a:ext cx="9874448" cy="1219200"/>
          </a:xfrm>
          <a:prstGeom prst="rect">
            <a:avLst/>
          </a:prstGeom>
          <a:noFill/>
          <a:ln w="9525">
            <a:noFill/>
            <a:miter lim="800000"/>
            <a:headEnd/>
            <a:tailEnd/>
          </a:ln>
        </p:spPr>
        <p:txBody>
          <a:bodyPr vert="horz" wrap="square" lIns="104388" tIns="52194" rIns="104388" bIns="52194"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Lst>
  <p:timing>
    <p:tnLst>
      <p:par>
        <p:cTn id="1" dur="indefinite" restart="never" nodeType="tmRoot"/>
      </p:par>
    </p:tnLst>
  </p:timing>
  <p:hf sldNum="0" hdr="0" dt="0"/>
  <p:txStyles>
    <p:titleStyle>
      <a:lvl1pPr algn="l" defTabSz="1043639"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999" algn="l" defTabSz="1043639" rtl="0" fontAlgn="base">
        <a:spcBef>
          <a:spcPct val="0"/>
        </a:spcBef>
        <a:spcAft>
          <a:spcPct val="0"/>
        </a:spcAft>
        <a:defRPr sz="3700">
          <a:solidFill>
            <a:schemeClr val="tx1"/>
          </a:solidFill>
          <a:latin typeface="Calibri" pitchFamily="34" charset="0"/>
        </a:defRPr>
      </a:lvl6pPr>
      <a:lvl7pPr marL="733989" algn="l" defTabSz="1043639" rtl="0" fontAlgn="base">
        <a:spcBef>
          <a:spcPct val="0"/>
        </a:spcBef>
        <a:spcAft>
          <a:spcPct val="0"/>
        </a:spcAft>
        <a:defRPr sz="3700">
          <a:solidFill>
            <a:schemeClr val="tx1"/>
          </a:solidFill>
          <a:latin typeface="Calibri" pitchFamily="34" charset="0"/>
        </a:defRPr>
      </a:lvl7pPr>
      <a:lvl8pPr marL="1100985" algn="l" defTabSz="1043639" rtl="0" fontAlgn="base">
        <a:spcBef>
          <a:spcPct val="0"/>
        </a:spcBef>
        <a:spcAft>
          <a:spcPct val="0"/>
        </a:spcAft>
        <a:defRPr sz="3700">
          <a:solidFill>
            <a:schemeClr val="tx1"/>
          </a:solidFill>
          <a:latin typeface="Calibri" pitchFamily="34" charset="0"/>
        </a:defRPr>
      </a:lvl8pPr>
      <a:lvl9pPr marL="1467977" algn="l" defTabSz="1043639" rtl="0" fontAlgn="base">
        <a:spcBef>
          <a:spcPct val="0"/>
        </a:spcBef>
        <a:spcAft>
          <a:spcPct val="0"/>
        </a:spcAft>
        <a:defRPr sz="3700">
          <a:solidFill>
            <a:schemeClr val="tx1"/>
          </a:solidFill>
          <a:latin typeface="Calibri" pitchFamily="34" charset="0"/>
        </a:defRPr>
      </a:lvl9pPr>
    </p:titleStyle>
    <p:bodyStyle>
      <a:lvl1pPr marL="391204" indent="-391204" algn="l" defTabSz="1043639"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7398" indent="-324939" algn="l" defTabSz="1043639"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3594" indent="-259952" algn="l" defTabSz="1043639"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6052" indent="-259952" algn="l" defTabSz="1043639"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8509" indent="-259952" algn="l" defTabSz="1043639"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7066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260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454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648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3878" rtl="0" eaLnBrk="1" latinLnBrk="0" hangingPunct="1">
        <a:defRPr sz="2100" kern="1200">
          <a:solidFill>
            <a:schemeClr val="tx1"/>
          </a:solidFill>
          <a:latin typeface="+mn-lt"/>
          <a:ea typeface="+mn-ea"/>
          <a:cs typeface="+mn-cs"/>
        </a:defRPr>
      </a:lvl1pPr>
      <a:lvl2pPr marL="521940" algn="l" defTabSz="1043878" rtl="0" eaLnBrk="1" latinLnBrk="0" hangingPunct="1">
        <a:defRPr sz="2100" kern="1200">
          <a:solidFill>
            <a:schemeClr val="tx1"/>
          </a:solidFill>
          <a:latin typeface="+mn-lt"/>
          <a:ea typeface="+mn-ea"/>
          <a:cs typeface="+mn-cs"/>
        </a:defRPr>
      </a:lvl2pPr>
      <a:lvl3pPr marL="1043878" algn="l" defTabSz="1043878" rtl="0" eaLnBrk="1" latinLnBrk="0" hangingPunct="1">
        <a:defRPr sz="2100" kern="1200">
          <a:solidFill>
            <a:schemeClr val="tx1"/>
          </a:solidFill>
          <a:latin typeface="+mn-lt"/>
          <a:ea typeface="+mn-ea"/>
          <a:cs typeface="+mn-cs"/>
        </a:defRPr>
      </a:lvl3pPr>
      <a:lvl4pPr marL="1565818" algn="l" defTabSz="1043878" rtl="0" eaLnBrk="1" latinLnBrk="0" hangingPunct="1">
        <a:defRPr sz="2100" kern="1200">
          <a:solidFill>
            <a:schemeClr val="tx1"/>
          </a:solidFill>
          <a:latin typeface="+mn-lt"/>
          <a:ea typeface="+mn-ea"/>
          <a:cs typeface="+mn-cs"/>
        </a:defRPr>
      </a:lvl4pPr>
      <a:lvl5pPr marL="2087756" algn="l" defTabSz="1043878" rtl="0" eaLnBrk="1" latinLnBrk="0" hangingPunct="1">
        <a:defRPr sz="2100" kern="1200">
          <a:solidFill>
            <a:schemeClr val="tx1"/>
          </a:solidFill>
          <a:latin typeface="+mn-lt"/>
          <a:ea typeface="+mn-ea"/>
          <a:cs typeface="+mn-cs"/>
        </a:defRPr>
      </a:lvl5pPr>
      <a:lvl6pPr marL="2609696" algn="l" defTabSz="1043878" rtl="0" eaLnBrk="1" latinLnBrk="0" hangingPunct="1">
        <a:defRPr sz="2100" kern="1200">
          <a:solidFill>
            <a:schemeClr val="tx1"/>
          </a:solidFill>
          <a:latin typeface="+mn-lt"/>
          <a:ea typeface="+mn-ea"/>
          <a:cs typeface="+mn-cs"/>
        </a:defRPr>
      </a:lvl6pPr>
      <a:lvl7pPr marL="3131635" algn="l" defTabSz="1043878" rtl="0" eaLnBrk="1" latinLnBrk="0" hangingPunct="1">
        <a:defRPr sz="2100" kern="1200">
          <a:solidFill>
            <a:schemeClr val="tx1"/>
          </a:solidFill>
          <a:latin typeface="+mn-lt"/>
          <a:ea typeface="+mn-ea"/>
          <a:cs typeface="+mn-cs"/>
        </a:defRPr>
      </a:lvl7pPr>
      <a:lvl8pPr marL="3653574" algn="l" defTabSz="1043878" rtl="0" eaLnBrk="1" latinLnBrk="0" hangingPunct="1">
        <a:defRPr sz="2100" kern="1200">
          <a:solidFill>
            <a:schemeClr val="tx1"/>
          </a:solidFill>
          <a:latin typeface="+mn-lt"/>
          <a:ea typeface="+mn-ea"/>
          <a:cs typeface="+mn-cs"/>
        </a:defRPr>
      </a:lvl8pPr>
      <a:lvl9pPr marL="4175514" algn="l" defTabSz="1043878"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2"/>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479" tIns="52240" rIns="104479" bIns="52240" anchor="ctr"/>
          <a:lstStyle/>
          <a:p>
            <a:pPr algn="ctr" defTabSz="469347"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479" tIns="52240" rIns="104479" bIns="52240"/>
          <a:lstStyle/>
          <a:p>
            <a:pPr algn="ctr" defTabSz="469347"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5124" name="Text Placeholder 2"/>
          <p:cNvSpPr>
            <a:spLocks noGrp="1"/>
          </p:cNvSpPr>
          <p:nvPr>
            <p:ph type="body" idx="1"/>
          </p:nvPr>
        </p:nvSpPr>
        <p:spPr bwMode="auto">
          <a:xfrm>
            <a:off x="549177" y="1707357"/>
            <a:ext cx="9874448" cy="4826794"/>
          </a:xfrm>
          <a:prstGeom prst="rect">
            <a:avLst/>
          </a:prstGeom>
          <a:noFill/>
          <a:ln w="9525">
            <a:noFill/>
            <a:miter lim="800000"/>
            <a:headEnd/>
            <a:tailEnd/>
          </a:ln>
        </p:spPr>
        <p:txBody>
          <a:bodyPr vert="horz" wrap="square" lIns="104479" tIns="52240" rIns="104479" bIns="522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5" y="6925866"/>
            <a:ext cx="549176" cy="389334"/>
          </a:xfrm>
          <a:prstGeom prst="rect">
            <a:avLst/>
          </a:prstGeom>
        </p:spPr>
        <p:txBody>
          <a:bodyPr vert="horz" wrap="square" lIns="104479" tIns="52240" rIns="104479" bIns="52240" numCol="1" anchor="ctr" anchorCtr="0" compatLnSpc="1">
            <a:prstTxWarp prst="textNoShape">
              <a:avLst/>
            </a:prstTxWarp>
          </a:bodyPr>
          <a:lstStyle>
            <a:lvl1pPr algn="r" defTabSz="468072" fontAlgn="base" hangingPunct="0">
              <a:spcBef>
                <a:spcPct val="0"/>
              </a:spcBef>
              <a:spcAft>
                <a:spcPct val="0"/>
              </a:spcAft>
              <a:defRPr sz="1400" b="1">
                <a:solidFill>
                  <a:srgbClr val="F57E20"/>
                </a:solidFill>
                <a:latin typeface="Helvetica Light"/>
                <a:ea typeface="Helvetica Light"/>
                <a:cs typeface="Helvetica Light"/>
                <a:sym typeface="Helvetica Light"/>
              </a:defRPr>
            </a:lvl1pPr>
          </a:lstStyle>
          <a:p>
            <a:pPr>
              <a:defRPr/>
            </a:pPr>
            <a:fld id="{DC7FF70A-5E1F-4436-917A-677E8F47F6B9}" type="slidenum">
              <a:rPr lang="en-US" smtClean="0"/>
              <a:pPr>
                <a:defRPr/>
              </a:pPr>
              <a:t>‹#›</a:t>
            </a:fld>
            <a:endParaRPr lang="en-US" dirty="0"/>
          </a:p>
        </p:txBody>
      </p:sp>
      <p:sp>
        <p:nvSpPr>
          <p:cNvPr id="5127" name="Title Placeholder 1"/>
          <p:cNvSpPr>
            <a:spLocks noGrp="1"/>
          </p:cNvSpPr>
          <p:nvPr>
            <p:ph type="title"/>
          </p:nvPr>
        </p:nvSpPr>
        <p:spPr bwMode="auto">
          <a:xfrm>
            <a:off x="549177" y="292894"/>
            <a:ext cx="9874448" cy="1219200"/>
          </a:xfrm>
          <a:prstGeom prst="rect">
            <a:avLst/>
          </a:prstGeom>
          <a:noFill/>
          <a:ln w="9525">
            <a:noFill/>
            <a:miter lim="800000"/>
            <a:headEnd/>
            <a:tailEnd/>
          </a:ln>
        </p:spPr>
        <p:txBody>
          <a:bodyPr vert="horz" wrap="square" lIns="104479" tIns="52240" rIns="104479" bIns="52240"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Lst>
  <p:timing>
    <p:tnLst>
      <p:par>
        <p:cTn id="1" dur="indefinite" restart="never" nodeType="tmRoot"/>
      </p:par>
    </p:tnLst>
  </p:timing>
  <p:hf sldNum="0" hdr="0" dt="0"/>
  <p:txStyles>
    <p:titleStyle>
      <a:lvl1pPr algn="l" defTabSz="1044551"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7314" algn="l" defTabSz="1044551" rtl="0" fontAlgn="base">
        <a:spcBef>
          <a:spcPct val="0"/>
        </a:spcBef>
        <a:spcAft>
          <a:spcPct val="0"/>
        </a:spcAft>
        <a:defRPr sz="3700">
          <a:solidFill>
            <a:schemeClr val="tx1"/>
          </a:solidFill>
          <a:latin typeface="Calibri" pitchFamily="34" charset="0"/>
        </a:defRPr>
      </a:lvl6pPr>
      <a:lvl7pPr marL="734629" algn="l" defTabSz="1044551" rtl="0" fontAlgn="base">
        <a:spcBef>
          <a:spcPct val="0"/>
        </a:spcBef>
        <a:spcAft>
          <a:spcPct val="0"/>
        </a:spcAft>
        <a:defRPr sz="3700">
          <a:solidFill>
            <a:schemeClr val="tx1"/>
          </a:solidFill>
          <a:latin typeface="Calibri" pitchFamily="34" charset="0"/>
        </a:defRPr>
      </a:lvl7pPr>
      <a:lvl8pPr marL="1101944" algn="l" defTabSz="1044551" rtl="0" fontAlgn="base">
        <a:spcBef>
          <a:spcPct val="0"/>
        </a:spcBef>
        <a:spcAft>
          <a:spcPct val="0"/>
        </a:spcAft>
        <a:defRPr sz="3700">
          <a:solidFill>
            <a:schemeClr val="tx1"/>
          </a:solidFill>
          <a:latin typeface="Calibri" pitchFamily="34" charset="0"/>
        </a:defRPr>
      </a:lvl8pPr>
      <a:lvl9pPr marL="1469258" algn="l" defTabSz="1044551" rtl="0" fontAlgn="base">
        <a:spcBef>
          <a:spcPct val="0"/>
        </a:spcBef>
        <a:spcAft>
          <a:spcPct val="0"/>
        </a:spcAft>
        <a:defRPr sz="3700">
          <a:solidFill>
            <a:schemeClr val="tx1"/>
          </a:solidFill>
          <a:latin typeface="Calibri" pitchFamily="34" charset="0"/>
        </a:defRPr>
      </a:lvl9pPr>
    </p:titleStyle>
    <p:bodyStyle>
      <a:lvl1pPr marL="391547" indent="-391547" algn="l" defTabSz="1044551"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8139" indent="-325226" algn="l" defTabSz="1044551"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4731" indent="-260181" algn="l" defTabSz="1044551"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7645" indent="-260181" algn="l" defTabSz="1044551"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50558" indent="-260181" algn="l" defTabSz="1044551"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73170"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5564"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7960"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40355"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4789" rtl="0" eaLnBrk="1" latinLnBrk="0" hangingPunct="1">
        <a:defRPr sz="2100" kern="1200">
          <a:solidFill>
            <a:schemeClr val="tx1"/>
          </a:solidFill>
          <a:latin typeface="+mn-lt"/>
          <a:ea typeface="+mn-ea"/>
          <a:cs typeface="+mn-cs"/>
        </a:defRPr>
      </a:lvl1pPr>
      <a:lvl2pPr marL="522395" algn="l" defTabSz="1044789" rtl="0" eaLnBrk="1" latinLnBrk="0" hangingPunct="1">
        <a:defRPr sz="2100" kern="1200">
          <a:solidFill>
            <a:schemeClr val="tx1"/>
          </a:solidFill>
          <a:latin typeface="+mn-lt"/>
          <a:ea typeface="+mn-ea"/>
          <a:cs typeface="+mn-cs"/>
        </a:defRPr>
      </a:lvl2pPr>
      <a:lvl3pPr marL="1044789" algn="l" defTabSz="1044789" rtl="0" eaLnBrk="1" latinLnBrk="0" hangingPunct="1">
        <a:defRPr sz="2100" kern="1200">
          <a:solidFill>
            <a:schemeClr val="tx1"/>
          </a:solidFill>
          <a:latin typeface="+mn-lt"/>
          <a:ea typeface="+mn-ea"/>
          <a:cs typeface="+mn-cs"/>
        </a:defRPr>
      </a:lvl3pPr>
      <a:lvl4pPr marL="1567183" algn="l" defTabSz="1044789" rtl="0" eaLnBrk="1" latinLnBrk="0" hangingPunct="1">
        <a:defRPr sz="2100" kern="1200">
          <a:solidFill>
            <a:schemeClr val="tx1"/>
          </a:solidFill>
          <a:latin typeface="+mn-lt"/>
          <a:ea typeface="+mn-ea"/>
          <a:cs typeface="+mn-cs"/>
        </a:defRPr>
      </a:lvl4pPr>
      <a:lvl5pPr marL="2089577" algn="l" defTabSz="1044789" rtl="0" eaLnBrk="1" latinLnBrk="0" hangingPunct="1">
        <a:defRPr sz="2100" kern="1200">
          <a:solidFill>
            <a:schemeClr val="tx1"/>
          </a:solidFill>
          <a:latin typeface="+mn-lt"/>
          <a:ea typeface="+mn-ea"/>
          <a:cs typeface="+mn-cs"/>
        </a:defRPr>
      </a:lvl5pPr>
      <a:lvl6pPr marL="2611973" algn="l" defTabSz="1044789" rtl="0" eaLnBrk="1" latinLnBrk="0" hangingPunct="1">
        <a:defRPr sz="2100" kern="1200">
          <a:solidFill>
            <a:schemeClr val="tx1"/>
          </a:solidFill>
          <a:latin typeface="+mn-lt"/>
          <a:ea typeface="+mn-ea"/>
          <a:cs typeface="+mn-cs"/>
        </a:defRPr>
      </a:lvl6pPr>
      <a:lvl7pPr marL="3134368" algn="l" defTabSz="1044789" rtl="0" eaLnBrk="1" latinLnBrk="0" hangingPunct="1">
        <a:defRPr sz="2100" kern="1200">
          <a:solidFill>
            <a:schemeClr val="tx1"/>
          </a:solidFill>
          <a:latin typeface="+mn-lt"/>
          <a:ea typeface="+mn-ea"/>
          <a:cs typeface="+mn-cs"/>
        </a:defRPr>
      </a:lvl7pPr>
      <a:lvl8pPr marL="3656762" algn="l" defTabSz="1044789" rtl="0" eaLnBrk="1" latinLnBrk="0" hangingPunct="1">
        <a:defRPr sz="2100" kern="1200">
          <a:solidFill>
            <a:schemeClr val="tx1"/>
          </a:solidFill>
          <a:latin typeface="+mn-lt"/>
          <a:ea typeface="+mn-ea"/>
          <a:cs typeface="+mn-cs"/>
        </a:defRPr>
      </a:lvl8pPr>
      <a:lvl9pPr marL="4179157" algn="l" defTabSz="1044789"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1071563" y="190500"/>
            <a:ext cx="8829675" cy="1828800"/>
          </a:xfrm>
          <a:prstGeom prst="rect">
            <a:avLst/>
          </a:prstGeom>
          <a:noFill/>
          <a:ln w="9525">
            <a:noFill/>
            <a:miter lim="800000"/>
            <a:headEnd/>
            <a:tailEnd/>
          </a:ln>
        </p:spPr>
        <p:txBody>
          <a:bodyPr vert="horz" wrap="square" lIns="40799" tIns="40799" rIns="40799" bIns="40799" numCol="1" anchor="ctr" anchorCtr="0" compatLnSpc="1">
            <a:prstTxWarp prst="textNoShape">
              <a:avLst/>
            </a:prstTxWarp>
          </a:bodyPr>
          <a:lstStyle/>
          <a:p>
            <a:pPr lvl="0"/>
            <a:r>
              <a:rPr lang="en-US" smtClean="0">
                <a:sym typeface="Helvetica Light" charset="0"/>
              </a:rPr>
              <a:t>Click to edit Master title style</a:t>
            </a:r>
          </a:p>
        </p:txBody>
      </p:sp>
      <p:sp>
        <p:nvSpPr>
          <p:cNvPr id="2051" name="Rectangle 2"/>
          <p:cNvSpPr>
            <a:spLocks noGrp="1"/>
          </p:cNvSpPr>
          <p:nvPr>
            <p:ph type="body" idx="1"/>
          </p:nvPr>
        </p:nvSpPr>
        <p:spPr bwMode="auto">
          <a:xfrm>
            <a:off x="1071563" y="2076450"/>
            <a:ext cx="8829675" cy="4286250"/>
          </a:xfrm>
          <a:prstGeom prst="rect">
            <a:avLst/>
          </a:prstGeom>
          <a:noFill/>
          <a:ln w="9525">
            <a:noFill/>
            <a:miter lim="800000"/>
            <a:headEnd/>
            <a:tailEnd/>
          </a:ln>
        </p:spPr>
        <p:txBody>
          <a:bodyPr vert="horz" wrap="square" lIns="40799" tIns="40799" rIns="40799" bIns="40799"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4041" r:id="rId16"/>
  </p:sldLayoutIdLst>
  <p:txStyles>
    <p:titleStyle>
      <a:lvl1pPr algn="ctr" defTabSz="468130" rtl="0" eaLnBrk="0" fontAlgn="base" hangingPunct="0">
        <a:spcBef>
          <a:spcPct val="0"/>
        </a:spcBef>
        <a:spcAft>
          <a:spcPct val="0"/>
        </a:spcAft>
        <a:defRPr sz="6400">
          <a:solidFill>
            <a:srgbClr val="000000"/>
          </a:solidFill>
          <a:latin typeface="+mj-lt"/>
          <a:ea typeface="+mj-ea"/>
          <a:cs typeface="+mj-cs"/>
          <a:sym typeface="Helvetica Light" charset="0"/>
        </a:defRPr>
      </a:lvl1pPr>
      <a:lvl2pPr algn="ctr" defTabSz="468130"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2pPr>
      <a:lvl3pPr algn="ctr" defTabSz="468130"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3pPr>
      <a:lvl4pPr algn="ctr" defTabSz="468130"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4pPr>
      <a:lvl5pPr algn="ctr" defTabSz="468130"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5pPr>
      <a:lvl6pPr marL="367208" algn="ctr" defTabSz="469213"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6pPr>
      <a:lvl7pPr marL="734419" algn="ctr" defTabSz="469213"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7pPr>
      <a:lvl8pPr marL="1101627" algn="ctr" defTabSz="469213"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8pPr>
      <a:lvl9pPr marL="1468838" algn="ctr" defTabSz="469213"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9pPr>
    </p:titleStyle>
    <p:bodyStyle>
      <a:lvl1pPr marL="304858" indent="-304858" algn="l" defTabSz="468130"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1pPr>
      <a:lvl2pPr marL="610992" indent="-304858" algn="l" defTabSz="468130"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2pPr>
      <a:lvl3pPr marL="917125" indent="-304858" algn="l" defTabSz="468130"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3pPr>
      <a:lvl4pPr marL="1223259" indent="-304858" algn="l" defTabSz="468130"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4pPr>
      <a:lvl5pPr marL="1529392" indent="-304858" algn="l" defTabSz="468130"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5pPr>
      <a:lvl6pPr marL="1897251" indent="-306007" algn="l" defTabSz="469213"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6pPr>
      <a:lvl7pPr marL="2264459" indent="-306007" algn="l" defTabSz="469213"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7pPr>
      <a:lvl8pPr marL="2631669" indent="-306007" algn="l" defTabSz="469213"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8pPr>
      <a:lvl9pPr marL="2998880" indent="-306007" algn="l" defTabSz="469213"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9pPr>
    </p:bodyStyle>
    <p:otherStyle>
      <a:defPPr>
        <a:defRPr lang="en-US"/>
      </a:defPPr>
      <a:lvl1pPr marL="0" algn="l" defTabSz="734419" rtl="0" eaLnBrk="1" latinLnBrk="0" hangingPunct="1">
        <a:defRPr sz="1400" kern="1200">
          <a:solidFill>
            <a:schemeClr val="tx1"/>
          </a:solidFill>
          <a:latin typeface="+mn-lt"/>
          <a:ea typeface="+mn-ea"/>
          <a:cs typeface="+mn-cs"/>
        </a:defRPr>
      </a:lvl1pPr>
      <a:lvl2pPr marL="367208" algn="l" defTabSz="734419" rtl="0" eaLnBrk="1" latinLnBrk="0" hangingPunct="1">
        <a:defRPr sz="1400" kern="1200">
          <a:solidFill>
            <a:schemeClr val="tx1"/>
          </a:solidFill>
          <a:latin typeface="+mn-lt"/>
          <a:ea typeface="+mn-ea"/>
          <a:cs typeface="+mn-cs"/>
        </a:defRPr>
      </a:lvl2pPr>
      <a:lvl3pPr marL="734419" algn="l" defTabSz="734419" rtl="0" eaLnBrk="1" latinLnBrk="0" hangingPunct="1">
        <a:defRPr sz="1400" kern="1200">
          <a:solidFill>
            <a:schemeClr val="tx1"/>
          </a:solidFill>
          <a:latin typeface="+mn-lt"/>
          <a:ea typeface="+mn-ea"/>
          <a:cs typeface="+mn-cs"/>
        </a:defRPr>
      </a:lvl3pPr>
      <a:lvl4pPr marL="1101627" algn="l" defTabSz="734419" rtl="0" eaLnBrk="1" latinLnBrk="0" hangingPunct="1">
        <a:defRPr sz="1400" kern="1200">
          <a:solidFill>
            <a:schemeClr val="tx1"/>
          </a:solidFill>
          <a:latin typeface="+mn-lt"/>
          <a:ea typeface="+mn-ea"/>
          <a:cs typeface="+mn-cs"/>
        </a:defRPr>
      </a:lvl4pPr>
      <a:lvl5pPr marL="1468838" algn="l" defTabSz="734419" rtl="0" eaLnBrk="1" latinLnBrk="0" hangingPunct="1">
        <a:defRPr sz="1400" kern="1200">
          <a:solidFill>
            <a:schemeClr val="tx1"/>
          </a:solidFill>
          <a:latin typeface="+mn-lt"/>
          <a:ea typeface="+mn-ea"/>
          <a:cs typeface="+mn-cs"/>
        </a:defRPr>
      </a:lvl5pPr>
      <a:lvl6pPr marL="1836049" algn="l" defTabSz="734419" rtl="0" eaLnBrk="1" latinLnBrk="0" hangingPunct="1">
        <a:defRPr sz="1400" kern="1200">
          <a:solidFill>
            <a:schemeClr val="tx1"/>
          </a:solidFill>
          <a:latin typeface="+mn-lt"/>
          <a:ea typeface="+mn-ea"/>
          <a:cs typeface="+mn-cs"/>
        </a:defRPr>
      </a:lvl6pPr>
      <a:lvl7pPr marL="2203258" algn="l" defTabSz="734419" rtl="0" eaLnBrk="1" latinLnBrk="0" hangingPunct="1">
        <a:defRPr sz="1400" kern="1200">
          <a:solidFill>
            <a:schemeClr val="tx1"/>
          </a:solidFill>
          <a:latin typeface="+mn-lt"/>
          <a:ea typeface="+mn-ea"/>
          <a:cs typeface="+mn-cs"/>
        </a:defRPr>
      </a:lvl7pPr>
      <a:lvl8pPr marL="2570470" algn="l" defTabSz="734419" rtl="0" eaLnBrk="1" latinLnBrk="0" hangingPunct="1">
        <a:defRPr sz="1400" kern="1200">
          <a:solidFill>
            <a:schemeClr val="tx1"/>
          </a:solidFill>
          <a:latin typeface="+mn-lt"/>
          <a:ea typeface="+mn-ea"/>
          <a:cs typeface="+mn-cs"/>
        </a:defRPr>
      </a:lvl8pPr>
      <a:lvl9pPr marL="2937680" algn="l" defTabSz="73441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6.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2.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11.xml"/><Relationship Id="rId1" Type="http://schemas.openxmlformats.org/officeDocument/2006/relationships/themeOverride" Target="../theme/themeOverride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27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11.xml"/><Relationship Id="rId1" Type="http://schemas.openxmlformats.org/officeDocument/2006/relationships/themeOverride" Target="../theme/themeOverride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11.xml"/><Relationship Id="rId1" Type="http://schemas.openxmlformats.org/officeDocument/2006/relationships/themeOverride" Target="../theme/themeOverride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11.xml"/><Relationship Id="rId1" Type="http://schemas.openxmlformats.org/officeDocument/2006/relationships/themeOverride" Target="../theme/themeOverride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128.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shadeToTitle="1">
        <a:gradFill flip="none" rotWithShape="1">
          <a:gsLst>
            <a:gs pos="15000">
              <a:schemeClr val="accent3"/>
            </a:gs>
            <a:gs pos="96000">
              <a:srgbClr val="1F4291">
                <a:alpha val="96863"/>
              </a:srgbClr>
            </a:gs>
            <a:gs pos="100000">
              <a:srgbClr val="19194F"/>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srcRect/>
          <a:stretch>
            <a:fillRect/>
          </a:stretch>
        </p:blipFill>
        <p:spPr bwMode="auto">
          <a:xfrm>
            <a:off x="914400" y="1706665"/>
            <a:ext cx="9132809" cy="3627335"/>
          </a:xfrm>
          <a:prstGeom prst="rect">
            <a:avLst/>
          </a:prstGeom>
          <a:noFill/>
          <a:ln w="9525">
            <a:noFill/>
            <a:miter lim="800000"/>
            <a:headEnd/>
            <a:tailEnd/>
          </a:ln>
        </p:spPr>
      </p:pic>
    </p:spTree>
    <p:extLst>
      <p:ext uri="{BB962C8B-B14F-4D97-AF65-F5344CB8AC3E}">
        <p14:creationId xmlns:p14="http://schemas.microsoft.com/office/powerpoint/2010/main" val="272634479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History of State Standards </a:t>
            </a:r>
          </a:p>
        </p:txBody>
      </p:sp>
      <p:sp>
        <p:nvSpPr>
          <p:cNvPr id="2" name="Text Placeholder 1"/>
          <p:cNvSpPr>
            <a:spLocks noGrp="1"/>
          </p:cNvSpPr>
          <p:nvPr>
            <p:ph idx="1"/>
          </p:nvPr>
        </p:nvSpPr>
        <p:spPr>
          <a:xfrm>
            <a:off x="640080" y="1706886"/>
            <a:ext cx="9875520" cy="5227314"/>
          </a:xfrm>
        </p:spPr>
        <p:txBody>
          <a:bodyPr>
            <a:normAutofit fontScale="70000" lnSpcReduction="20000"/>
          </a:bodyPr>
          <a:lstStyle/>
          <a:p>
            <a:pPr marL="0" indent="0" defTabSz="487695">
              <a:lnSpc>
                <a:spcPct val="120000"/>
              </a:lnSpc>
              <a:buNone/>
            </a:pPr>
            <a:r>
              <a:rPr lang="en-US" sz="3600" b="1" dirty="0">
                <a:solidFill>
                  <a:prstClr val="black"/>
                </a:solidFill>
                <a:latin typeface="Arial"/>
                <a:cs typeface="Arial"/>
              </a:rPr>
              <a:t>State standards have been part of the education policy landscape for more than 20 years</a:t>
            </a:r>
            <a:r>
              <a:rPr lang="en-US" sz="3600" b="1" dirty="0" smtClean="0">
                <a:solidFill>
                  <a:prstClr val="black"/>
                </a:solidFill>
                <a:latin typeface="Arial"/>
                <a:cs typeface="Arial"/>
              </a:rPr>
              <a:t>.</a:t>
            </a:r>
            <a:endParaRPr lang="en-US" sz="3600" b="1" dirty="0">
              <a:solidFill>
                <a:prstClr val="black"/>
              </a:solidFill>
              <a:latin typeface="Arial"/>
              <a:cs typeface="Arial"/>
            </a:endParaRPr>
          </a:p>
          <a:p>
            <a:pPr defTabSz="487695">
              <a:lnSpc>
                <a:spcPct val="120000"/>
              </a:lnSpc>
            </a:pPr>
            <a:r>
              <a:rPr lang="en-US" sz="3600" b="1" dirty="0">
                <a:solidFill>
                  <a:prstClr val="black"/>
                </a:solidFill>
                <a:latin typeface="Arial"/>
                <a:cs typeface="Arial"/>
              </a:rPr>
              <a:t>1983: </a:t>
            </a:r>
            <a:r>
              <a:rPr lang="en-US" sz="3600" i="1" dirty="0">
                <a:solidFill>
                  <a:prstClr val="black"/>
                </a:solidFill>
                <a:latin typeface="Arial"/>
                <a:cs typeface="Arial"/>
              </a:rPr>
              <a:t>A Nation at Risk </a:t>
            </a:r>
            <a:r>
              <a:rPr lang="en-US" sz="3600" dirty="0">
                <a:solidFill>
                  <a:prstClr val="black"/>
                </a:solidFill>
                <a:latin typeface="Arial"/>
                <a:cs typeface="Arial"/>
              </a:rPr>
              <a:t>issues a call to arms for state leaders to raise the expectations for their education systems — the defining moment for the standards-based education reform movement</a:t>
            </a:r>
            <a:r>
              <a:rPr lang="en-US" sz="3600" dirty="0" smtClean="0">
                <a:solidFill>
                  <a:prstClr val="black"/>
                </a:solidFill>
                <a:latin typeface="Arial"/>
                <a:cs typeface="Arial"/>
              </a:rPr>
              <a:t>.</a:t>
            </a:r>
            <a:endParaRPr lang="en-US" sz="3600" dirty="0">
              <a:solidFill>
                <a:prstClr val="black"/>
              </a:solidFill>
              <a:latin typeface="Arial"/>
              <a:cs typeface="Arial"/>
            </a:endParaRPr>
          </a:p>
          <a:p>
            <a:pPr defTabSz="487695">
              <a:lnSpc>
                <a:spcPct val="120000"/>
              </a:lnSpc>
            </a:pPr>
            <a:r>
              <a:rPr lang="en-US" sz="3600" b="1" dirty="0">
                <a:solidFill>
                  <a:prstClr val="black"/>
                </a:solidFill>
                <a:latin typeface="Arial"/>
                <a:cs typeface="Arial"/>
              </a:rPr>
              <a:t>1989: </a:t>
            </a:r>
            <a:r>
              <a:rPr lang="en-US" sz="3600" dirty="0">
                <a:solidFill>
                  <a:prstClr val="black"/>
                </a:solidFill>
                <a:latin typeface="Arial"/>
                <a:cs typeface="Arial"/>
              </a:rPr>
              <a:t>Education Summit establishes education goals in core subject areas and calls on states to set academic standards as a first step in restructuring K–12 education systems</a:t>
            </a:r>
            <a:r>
              <a:rPr lang="en-US" sz="3600" dirty="0" smtClean="0">
                <a:solidFill>
                  <a:prstClr val="black"/>
                </a:solidFill>
                <a:latin typeface="Arial"/>
                <a:cs typeface="Arial"/>
              </a:rPr>
              <a:t>.</a:t>
            </a:r>
            <a:endParaRPr lang="en-US" sz="3600" dirty="0">
              <a:solidFill>
                <a:prstClr val="black"/>
              </a:solidFill>
              <a:latin typeface="Arial"/>
              <a:cs typeface="Arial"/>
            </a:endParaRPr>
          </a:p>
          <a:p>
            <a:pPr defTabSz="487695">
              <a:lnSpc>
                <a:spcPct val="120000"/>
              </a:lnSpc>
            </a:pPr>
            <a:r>
              <a:rPr lang="en-US" sz="3600" b="1" dirty="0"/>
              <a:t>By 2000: </a:t>
            </a:r>
            <a:r>
              <a:rPr lang="en-US" sz="3600" dirty="0"/>
              <a:t>Nearly every state has developed standards in core subject areas, and many have revised standards at least once.  </a:t>
            </a:r>
          </a:p>
          <a:p>
            <a:endParaRPr lang="en-US" dirty="0"/>
          </a:p>
        </p:txBody>
      </p:sp>
    </p:spTree>
    <p:extLst>
      <p:ext uri="{BB962C8B-B14F-4D97-AF65-F5344CB8AC3E}">
        <p14:creationId xmlns:p14="http://schemas.microsoft.com/office/powerpoint/2010/main" val="2579186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p:cNvSpPr>
          <p:nvPr/>
        </p:nvSpPr>
        <p:spPr bwMode="auto">
          <a:xfrm>
            <a:off x="0" y="242888"/>
            <a:ext cx="10972800" cy="1290637"/>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0" tIns="0" rIns="0" bIns="0" anchor="ctr"/>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base">
              <a:spcBef>
                <a:spcPct val="0"/>
              </a:spcBef>
              <a:spcAft>
                <a:spcPct val="0"/>
              </a:spcAft>
            </a:pPr>
            <a:endParaRPr lang="en-US" sz="2900" dirty="0" smtClean="0">
              <a:solidFill>
                <a:srgbClr val="000000"/>
              </a:solidFill>
              <a:latin typeface="Helvetica Light"/>
              <a:ea typeface="Helvetica Light"/>
              <a:sym typeface="Helvetica Light"/>
            </a:endParaRPr>
          </a:p>
        </p:txBody>
      </p:sp>
      <p:sp>
        <p:nvSpPr>
          <p:cNvPr id="181252" name="Rectangle 5"/>
          <p:cNvSpPr>
            <a:spLocks/>
          </p:cNvSpPr>
          <p:nvPr/>
        </p:nvSpPr>
        <p:spPr bwMode="auto">
          <a:xfrm>
            <a:off x="0" y="242888"/>
            <a:ext cx="10972800" cy="1290637"/>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0" tIns="0" rIns="0" bIns="0" anchor="ctr"/>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base">
              <a:spcBef>
                <a:spcPct val="0"/>
              </a:spcBef>
              <a:spcAft>
                <a:spcPct val="0"/>
              </a:spcAft>
            </a:pPr>
            <a:endParaRPr lang="en-US" sz="2900" dirty="0" smtClean="0">
              <a:solidFill>
                <a:srgbClr val="000000"/>
              </a:solidFill>
              <a:latin typeface="Helvetica Light"/>
              <a:ea typeface="Helvetica Light"/>
              <a:sym typeface="Helvetica Light"/>
            </a:endParaRPr>
          </a:p>
        </p:txBody>
      </p:sp>
      <p:pic>
        <p:nvPicPr>
          <p:cNvPr id="181254" name="Picture 7" descr="8649166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8388" y="285750"/>
            <a:ext cx="2133600" cy="1219200"/>
          </a:xfrm>
          <a:prstGeom prst="rect">
            <a:avLst/>
          </a:prstGeom>
          <a:noFill/>
          <a:ln w="9525">
            <a:solidFill>
              <a:srgbClr val="303A96"/>
            </a:solidFill>
            <a:round/>
            <a:headEnd/>
            <a:tailEnd/>
          </a:ln>
          <a:extLst>
            <a:ext uri="{909E8E84-426E-40DD-AFC4-6F175D3DCCD1}">
              <a14:hiddenFill xmlns:a14="http://schemas.microsoft.com/office/drawing/2010/main">
                <a:solidFill>
                  <a:srgbClr val="FFFFFF"/>
                </a:solidFill>
              </a14:hiddenFill>
            </a:ext>
          </a:extLst>
        </p:spPr>
      </p:pic>
      <p:sp>
        <p:nvSpPr>
          <p:cNvPr id="181255" name="Rectangle 8"/>
          <p:cNvSpPr>
            <a:spLocks noGrp="1" noChangeArrowheads="1"/>
          </p:cNvSpPr>
          <p:nvPr>
            <p:ph type="title"/>
          </p:nvPr>
        </p:nvSpPr>
        <p:spPr/>
        <p:txBody>
          <a:bodyPr lIns="101104" tIns="57760" rIns="101104" bIns="57760"/>
          <a:lstStyle/>
          <a:p>
            <a:pPr algn="l" defTabSz="1035050" eaLnBrk="1"/>
            <a:r>
              <a:rPr lang="en-US" dirty="0" smtClean="0"/>
              <a:t>Evolution of State Science </a:t>
            </a:r>
            <a:br>
              <a:rPr lang="en-US" dirty="0" smtClean="0"/>
            </a:br>
            <a:r>
              <a:rPr lang="en-US" dirty="0" smtClean="0"/>
              <a:t>Standards</a:t>
            </a:r>
          </a:p>
        </p:txBody>
      </p:sp>
      <p:sp>
        <p:nvSpPr>
          <p:cNvPr id="20" name="Right Arrow 26"/>
          <p:cNvSpPr>
            <a:spLocks noChangeArrowheads="1"/>
          </p:cNvSpPr>
          <p:nvPr/>
        </p:nvSpPr>
        <p:spPr bwMode="auto">
          <a:xfrm>
            <a:off x="6129338" y="3670300"/>
            <a:ext cx="579437" cy="330200"/>
          </a:xfrm>
          <a:prstGeom prst="rightArrow">
            <a:avLst>
              <a:gd name="adj1" fmla="val 50000"/>
              <a:gd name="adj2" fmla="val 50191"/>
            </a:avLst>
          </a:prstGeom>
          <a:solidFill>
            <a:schemeClr val="accent2"/>
          </a:solidFill>
          <a:ln w="9525">
            <a:solidFill>
              <a:schemeClr val="tx1"/>
            </a:solidFill>
            <a:round/>
            <a:headEnd/>
            <a:tailEnd/>
          </a:ln>
        </p:spPr>
        <p:txBody>
          <a:bodyPr lIns="73118" tIns="36570" rIns="73118" bIns="36570"/>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endParaRPr lang="en-US" sz="1900" dirty="0" smtClean="0">
              <a:solidFill>
                <a:srgbClr val="000000"/>
              </a:solidFill>
              <a:latin typeface="Times" panose="02020603050405020304" pitchFamily="18" charset="0"/>
              <a:ea typeface="Helvetica Light"/>
              <a:sym typeface="Helvetica Light"/>
            </a:endParaRPr>
          </a:p>
        </p:txBody>
      </p:sp>
      <p:sp>
        <p:nvSpPr>
          <p:cNvPr id="22" name="TextBox 21"/>
          <p:cNvSpPr txBox="1">
            <a:spLocks noChangeArrowheads="1"/>
          </p:cNvSpPr>
          <p:nvPr/>
        </p:nvSpPr>
        <p:spPr bwMode="auto">
          <a:xfrm>
            <a:off x="7920278" y="4614863"/>
            <a:ext cx="1914046" cy="3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18" tIns="36570" rIns="73118" bIns="36570">
            <a:spAutoFit/>
          </a:bodyPr>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base">
              <a:spcBef>
                <a:spcPct val="0"/>
              </a:spcBef>
              <a:spcAft>
                <a:spcPct val="0"/>
              </a:spcAft>
            </a:pPr>
            <a:r>
              <a:rPr lang="en-US" sz="1600" dirty="0" smtClean="0">
                <a:solidFill>
                  <a:srgbClr val="000000"/>
                </a:solidFill>
                <a:latin typeface="Helvetica" panose="020B0604020202020204" pitchFamily="34" charset="0"/>
                <a:ea typeface="Helvetica Light"/>
                <a:sym typeface="Helvetica Light"/>
              </a:rPr>
              <a:t>7/2010 – April 2013</a:t>
            </a:r>
          </a:p>
        </p:txBody>
      </p:sp>
      <p:grpSp>
        <p:nvGrpSpPr>
          <p:cNvPr id="2" name="Group 22"/>
          <p:cNvGrpSpPr>
            <a:grpSpLocks/>
          </p:cNvGrpSpPr>
          <p:nvPr/>
        </p:nvGrpSpPr>
        <p:grpSpPr bwMode="auto">
          <a:xfrm>
            <a:off x="3862388" y="2800350"/>
            <a:ext cx="2057400" cy="2857500"/>
            <a:chOff x="304800" y="3962400"/>
            <a:chExt cx="1723534" cy="2593240"/>
          </a:xfrm>
        </p:grpSpPr>
        <p:pic>
          <p:nvPicPr>
            <p:cNvPr id="181275" name="Picture 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962400"/>
              <a:ext cx="1723534" cy="208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76" name="TextBox 24"/>
            <p:cNvSpPr txBox="1">
              <a:spLocks noChangeArrowheads="1"/>
            </p:cNvSpPr>
            <p:nvPr/>
          </p:nvSpPr>
          <p:spPr bwMode="auto">
            <a:xfrm>
              <a:off x="570279" y="6248400"/>
              <a:ext cx="1346473" cy="30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base">
                <a:spcBef>
                  <a:spcPct val="0"/>
                </a:spcBef>
                <a:spcAft>
                  <a:spcPct val="0"/>
                </a:spcAft>
              </a:pPr>
              <a:r>
                <a:rPr lang="en-US" sz="1600" dirty="0" smtClean="0">
                  <a:solidFill>
                    <a:srgbClr val="000000"/>
                  </a:solidFill>
                  <a:latin typeface="Helvetica" panose="020B0604020202020204" pitchFamily="34" charset="0"/>
                  <a:ea typeface="Helvetica Light"/>
                  <a:sym typeface="Helvetica Light"/>
                </a:rPr>
                <a:t>1/2010 - 7/2011</a:t>
              </a:r>
            </a:p>
          </p:txBody>
        </p:sp>
      </p:grpSp>
      <p:grpSp>
        <p:nvGrpSpPr>
          <p:cNvPr id="3" name="Group 26"/>
          <p:cNvGrpSpPr>
            <a:grpSpLocks/>
          </p:cNvGrpSpPr>
          <p:nvPr/>
        </p:nvGrpSpPr>
        <p:grpSpPr bwMode="auto">
          <a:xfrm>
            <a:off x="225425" y="1657350"/>
            <a:ext cx="2593975" cy="2051050"/>
            <a:chOff x="38100" y="1295400"/>
            <a:chExt cx="2648141" cy="2372891"/>
          </a:xfrm>
        </p:grpSpPr>
        <p:grpSp>
          <p:nvGrpSpPr>
            <p:cNvPr id="181271" name="Group 29"/>
            <p:cNvGrpSpPr>
              <a:grpSpLocks/>
            </p:cNvGrpSpPr>
            <p:nvPr/>
          </p:nvGrpSpPr>
          <p:grpSpPr bwMode="auto">
            <a:xfrm>
              <a:off x="38100" y="1295400"/>
              <a:ext cx="2648141" cy="1978640"/>
              <a:chOff x="38100" y="1295400"/>
              <a:chExt cx="2648141" cy="1978640"/>
            </a:xfrm>
          </p:grpSpPr>
          <p:pic>
            <p:nvPicPr>
              <p:cNvPr id="181273" name="Picture 2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 y="129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74" name="Picture 3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1600200"/>
                <a:ext cx="1619441" cy="167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272" name="TextBox 28"/>
            <p:cNvSpPr txBox="1">
              <a:spLocks noChangeArrowheads="1"/>
            </p:cNvSpPr>
            <p:nvPr/>
          </p:nvSpPr>
          <p:spPr bwMode="auto">
            <a:xfrm>
              <a:off x="1052165" y="3276599"/>
              <a:ext cx="758016" cy="39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base">
                <a:spcBef>
                  <a:spcPct val="0"/>
                </a:spcBef>
                <a:spcAft>
                  <a:spcPct val="0"/>
                </a:spcAft>
              </a:pPr>
              <a:r>
                <a:rPr lang="en-US" sz="1600" dirty="0" smtClean="0">
                  <a:solidFill>
                    <a:srgbClr val="000000"/>
                  </a:solidFill>
                  <a:latin typeface="Helvetica" panose="020B0604020202020204" pitchFamily="34" charset="0"/>
                  <a:ea typeface="Helvetica Light"/>
                  <a:sym typeface="Helvetica Light"/>
                </a:rPr>
                <a:t>1990s</a:t>
              </a:r>
            </a:p>
          </p:txBody>
        </p:sp>
      </p:grpSp>
      <p:sp>
        <p:nvSpPr>
          <p:cNvPr id="32" name="Right Arrow 26"/>
          <p:cNvSpPr>
            <a:spLocks noChangeArrowheads="1"/>
          </p:cNvSpPr>
          <p:nvPr/>
        </p:nvSpPr>
        <p:spPr bwMode="auto">
          <a:xfrm rot="10800000" flipH="1">
            <a:off x="3073400" y="4306888"/>
            <a:ext cx="549275" cy="382587"/>
          </a:xfrm>
          <a:prstGeom prst="rightArrow">
            <a:avLst>
              <a:gd name="adj1" fmla="val 50000"/>
              <a:gd name="adj2" fmla="val 50163"/>
            </a:avLst>
          </a:prstGeom>
          <a:solidFill>
            <a:schemeClr val="accent2"/>
          </a:solidFill>
          <a:ln w="9525">
            <a:solidFill>
              <a:schemeClr val="tx1"/>
            </a:solidFill>
            <a:round/>
            <a:headEnd/>
            <a:tailEnd/>
          </a:ln>
        </p:spPr>
        <p:txBody>
          <a:bodyPr lIns="73118" tIns="36570" rIns="73118" bIns="36570"/>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endParaRPr lang="en-US" sz="1900" dirty="0" smtClean="0">
              <a:solidFill>
                <a:srgbClr val="000000"/>
              </a:solidFill>
              <a:latin typeface="Times" panose="02020603050405020304" pitchFamily="18" charset="0"/>
              <a:ea typeface="Helvetica Light"/>
              <a:sym typeface="Helvetica Light"/>
            </a:endParaRPr>
          </a:p>
        </p:txBody>
      </p:sp>
      <p:grpSp>
        <p:nvGrpSpPr>
          <p:cNvPr id="5" name="Group 32"/>
          <p:cNvGrpSpPr>
            <a:grpSpLocks/>
          </p:cNvGrpSpPr>
          <p:nvPr/>
        </p:nvGrpSpPr>
        <p:grpSpPr bwMode="auto">
          <a:xfrm>
            <a:off x="369888" y="4457700"/>
            <a:ext cx="2544762" cy="1885950"/>
            <a:chOff x="152400" y="966403"/>
            <a:chExt cx="2438400" cy="2159723"/>
          </a:xfrm>
        </p:grpSpPr>
        <p:pic>
          <p:nvPicPr>
            <p:cNvPr id="181267"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1524000"/>
              <a:ext cx="961021" cy="137431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81268" name="Picture 3" descr="LSIE Report Cover.pd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1023140"/>
              <a:ext cx="990600" cy="141526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1269" name="TextBox 35"/>
            <p:cNvSpPr txBox="1">
              <a:spLocks noChangeArrowheads="1"/>
            </p:cNvSpPr>
            <p:nvPr/>
          </p:nvSpPr>
          <p:spPr bwMode="auto">
            <a:xfrm>
              <a:off x="222110" y="966403"/>
              <a:ext cx="1213749" cy="3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base">
                <a:spcBef>
                  <a:spcPct val="0"/>
                </a:spcBef>
                <a:spcAft>
                  <a:spcPct val="0"/>
                </a:spcAft>
              </a:pPr>
              <a:r>
                <a:rPr lang="en-US" sz="1600" dirty="0" smtClean="0">
                  <a:solidFill>
                    <a:srgbClr val="000000"/>
                  </a:solidFill>
                  <a:latin typeface="Helvetica" panose="020B0604020202020204" pitchFamily="34" charset="0"/>
                  <a:ea typeface="Helvetica Light"/>
                  <a:sym typeface="Helvetica Light"/>
                </a:rPr>
                <a:t>1990s-2009</a:t>
              </a:r>
            </a:p>
          </p:txBody>
        </p:sp>
        <p:pic>
          <p:nvPicPr>
            <p:cNvPr id="181270" name="Picture 36"/>
            <p:cNvPicPr>
              <a:picLocks noChangeAspect="1"/>
            </p:cNvPicPr>
            <p:nvPr/>
          </p:nvPicPr>
          <p:blipFill>
            <a:blip r:embed="rId9" cstate="print">
              <a:extLst>
                <a:ext uri="{28A0092B-C50C-407E-A947-70E740481C1C}">
                  <a14:useLocalDpi xmlns:a14="http://schemas.microsoft.com/office/drawing/2010/main" val="0"/>
                </a:ext>
              </a:extLst>
            </a:blip>
            <a:srcRect l="17143" r="16905"/>
            <a:stretch>
              <a:fillRect/>
            </a:stretch>
          </p:blipFill>
          <p:spPr bwMode="auto">
            <a:xfrm>
              <a:off x="990600" y="1676400"/>
              <a:ext cx="956129" cy="14497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39" name="Right Arrow 26"/>
          <p:cNvSpPr>
            <a:spLocks noChangeArrowheads="1"/>
          </p:cNvSpPr>
          <p:nvPr/>
        </p:nvSpPr>
        <p:spPr bwMode="auto">
          <a:xfrm>
            <a:off x="3028950" y="2760663"/>
            <a:ext cx="593725" cy="366712"/>
          </a:xfrm>
          <a:prstGeom prst="rightArrow">
            <a:avLst>
              <a:gd name="adj1" fmla="val 50000"/>
              <a:gd name="adj2" fmla="val 49883"/>
            </a:avLst>
          </a:prstGeom>
          <a:solidFill>
            <a:schemeClr val="accent2"/>
          </a:solidFill>
          <a:ln w="9525">
            <a:solidFill>
              <a:schemeClr val="tx1"/>
            </a:solidFill>
            <a:round/>
            <a:headEnd/>
            <a:tailEnd/>
          </a:ln>
        </p:spPr>
        <p:txBody>
          <a:bodyPr lIns="73118" tIns="36570" rIns="73118" bIns="36570"/>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pPr>
            <a:endParaRPr lang="en-US" sz="1900" dirty="0" smtClean="0">
              <a:solidFill>
                <a:srgbClr val="000000"/>
              </a:solidFill>
              <a:latin typeface="Times" panose="02020603050405020304" pitchFamily="18" charset="0"/>
              <a:ea typeface="Helvetica Light"/>
              <a:sym typeface="Helvetica Light"/>
            </a:endParaRPr>
          </a:p>
        </p:txBody>
      </p:sp>
      <p:sp>
        <p:nvSpPr>
          <p:cNvPr id="40" name="TextBox 39"/>
          <p:cNvSpPr txBox="1">
            <a:spLocks noChangeArrowheads="1"/>
          </p:cNvSpPr>
          <p:nvPr/>
        </p:nvSpPr>
        <p:spPr bwMode="auto">
          <a:xfrm>
            <a:off x="8058150" y="2000250"/>
            <a:ext cx="1157288" cy="3206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73118" tIns="36570" rIns="73118" bIns="36570">
            <a:spAutoFit/>
          </a:bodyPr>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base">
              <a:spcBef>
                <a:spcPct val="0"/>
              </a:spcBef>
              <a:spcAft>
                <a:spcPct val="0"/>
              </a:spcAft>
            </a:pPr>
            <a:r>
              <a:rPr lang="en-US" sz="1600" dirty="0" smtClean="0">
                <a:solidFill>
                  <a:srgbClr val="000000"/>
                </a:solidFill>
                <a:latin typeface="Helvetica" panose="020B0604020202020204" pitchFamily="34" charset="0"/>
                <a:ea typeface="Helvetica Light"/>
                <a:sym typeface="Helvetica Light"/>
              </a:rPr>
              <a:t>Phase II</a:t>
            </a:r>
          </a:p>
        </p:txBody>
      </p:sp>
      <p:sp>
        <p:nvSpPr>
          <p:cNvPr id="42" name="TextBox 41"/>
          <p:cNvSpPr txBox="1">
            <a:spLocks noChangeArrowheads="1"/>
          </p:cNvSpPr>
          <p:nvPr/>
        </p:nvSpPr>
        <p:spPr bwMode="auto">
          <a:xfrm>
            <a:off x="4329113" y="2000250"/>
            <a:ext cx="1157287" cy="3206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73118" tIns="36570" rIns="73118" bIns="36570">
            <a:spAutoFit/>
          </a:bodyPr>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base">
              <a:spcBef>
                <a:spcPct val="0"/>
              </a:spcBef>
              <a:spcAft>
                <a:spcPct val="0"/>
              </a:spcAft>
            </a:pPr>
            <a:r>
              <a:rPr lang="en-US" sz="1600" dirty="0" smtClean="0">
                <a:solidFill>
                  <a:srgbClr val="000000"/>
                </a:solidFill>
                <a:latin typeface="Helvetica" panose="020B0604020202020204" pitchFamily="34" charset="0"/>
                <a:ea typeface="Helvetica Light"/>
                <a:sym typeface="Helvetica Light"/>
              </a:rPr>
              <a:t>Phase I</a:t>
            </a:r>
          </a:p>
        </p:txBody>
      </p:sp>
      <p:pic>
        <p:nvPicPr>
          <p:cNvPr id="53266" name="Picture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4538" y="3257550"/>
            <a:ext cx="30861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3085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6"/>
          <p:cNvSpPr>
            <a:spLocks noGrp="1" noChangeArrowheads="1"/>
          </p:cNvSpPr>
          <p:nvPr>
            <p:ph type="title"/>
          </p:nvPr>
        </p:nvSpPr>
        <p:spPr/>
        <p:txBody>
          <a:bodyPr vert="horz" wrap="square" lIns="94826" tIns="54186" rIns="94826" bIns="54186" numCol="1" anchor="ctr" anchorCtr="0" compatLnSpc="1">
            <a:prstTxWarp prst="textNoShape">
              <a:avLst/>
            </a:prstTxWarp>
          </a:bodyPr>
          <a:lstStyle/>
          <a:p>
            <a:pPr algn="l" defTabSz="972741" eaLnBrk="1"/>
            <a:r>
              <a:rPr lang="en-US" dirty="0" smtClean="0">
                <a:ea typeface="Helvetica" panose="020B0604020202020204" pitchFamily="34" charset="0"/>
                <a:sym typeface="Helvetica" panose="020B0604020202020204" pitchFamily="34" charset="0"/>
              </a:rPr>
              <a:t>Purpose of State Standards</a:t>
            </a:r>
            <a:endParaRPr lang="en-US" dirty="0" smtClean="0"/>
          </a:p>
        </p:txBody>
      </p:sp>
      <p:grpSp>
        <p:nvGrpSpPr>
          <p:cNvPr id="2" name="Group 8"/>
          <p:cNvGrpSpPr>
            <a:grpSpLocks/>
          </p:cNvGrpSpPr>
          <p:nvPr/>
        </p:nvGrpSpPr>
        <p:grpSpPr bwMode="auto">
          <a:xfrm>
            <a:off x="8382000" y="4307681"/>
            <a:ext cx="1788319" cy="486966"/>
            <a:chOff x="0" y="0"/>
            <a:chExt cx="188" cy="52"/>
          </a:xfrm>
        </p:grpSpPr>
        <p:sp>
          <p:nvSpPr>
            <p:cNvPr id="6" name="AutoShape 9"/>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54186" tIns="54186" rIns="54186" bIns="54186"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38150" eaLnBrk="1" fontAlgn="base" hangingPunct="0">
                <a:spcBef>
                  <a:spcPct val="0"/>
                </a:spcBef>
                <a:spcAft>
                  <a:spcPct val="0"/>
                </a:spcAft>
              </a:pPr>
              <a:endParaRPr lang="en-US" sz="2700" dirty="0"/>
            </a:p>
          </p:txBody>
        </p:sp>
        <p:sp>
          <p:nvSpPr>
            <p:cNvPr id="4123" name="Rectangle 10"/>
            <p:cNvSpPr>
              <a:spLocks/>
            </p:cNvSpPr>
            <p:nvPr/>
          </p:nvSpPr>
          <p:spPr bwMode="auto">
            <a:xfrm>
              <a:off x="1" y="1"/>
              <a:ext cx="18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35467" tIns="67733" rIns="135467" bIns="67733"/>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base" hangingPunct="0">
                <a:spcBef>
                  <a:spcPct val="0"/>
                </a:spcBef>
                <a:spcAft>
                  <a:spcPct val="0"/>
                </a:spcAft>
              </a:pPr>
              <a:r>
                <a:rPr lang="en-US" sz="2100"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Instruction</a:t>
              </a:r>
              <a:endParaRPr lang="en-US" sz="2700" dirty="0"/>
            </a:p>
          </p:txBody>
        </p:sp>
      </p:grpSp>
      <p:grpSp>
        <p:nvGrpSpPr>
          <p:cNvPr id="3" name="Group 11"/>
          <p:cNvGrpSpPr>
            <a:grpSpLocks/>
          </p:cNvGrpSpPr>
          <p:nvPr/>
        </p:nvGrpSpPr>
        <p:grpSpPr bwMode="auto">
          <a:xfrm>
            <a:off x="8382000" y="3246835"/>
            <a:ext cx="1788319" cy="486965"/>
            <a:chOff x="0" y="0"/>
            <a:chExt cx="188" cy="52"/>
          </a:xfrm>
        </p:grpSpPr>
        <p:sp>
          <p:nvSpPr>
            <p:cNvPr id="7" name="AutoShape 12"/>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38150" eaLnBrk="1" fontAlgn="base" hangingPunct="0">
                <a:spcBef>
                  <a:spcPct val="0"/>
                </a:spcBef>
                <a:spcAft>
                  <a:spcPct val="0"/>
                </a:spcAft>
              </a:pPr>
              <a:endParaRPr lang="en-US" sz="2700" dirty="0"/>
            </a:p>
          </p:txBody>
        </p:sp>
        <p:sp>
          <p:nvSpPr>
            <p:cNvPr id="8" name="Rectangle 13"/>
            <p:cNvSpPr>
              <a:spLocks/>
            </p:cNvSpPr>
            <p:nvPr/>
          </p:nvSpPr>
          <p:spPr bwMode="auto">
            <a:xfrm>
              <a:off x="1" y="1"/>
              <a:ext cx="18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35467" tIns="67733" rIns="135467" bIns="67733"/>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base" hangingPunct="0">
                <a:spcBef>
                  <a:spcPct val="0"/>
                </a:spcBef>
                <a:spcAft>
                  <a:spcPct val="0"/>
                </a:spcAft>
              </a:pPr>
              <a:r>
                <a:rPr lang="en-US" sz="2100"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Curricula</a:t>
              </a:r>
              <a:endParaRPr lang="en-US" sz="2700" dirty="0"/>
            </a:p>
          </p:txBody>
        </p:sp>
      </p:grpSp>
      <p:grpSp>
        <p:nvGrpSpPr>
          <p:cNvPr id="4" name="Group 14"/>
          <p:cNvGrpSpPr>
            <a:grpSpLocks/>
          </p:cNvGrpSpPr>
          <p:nvPr/>
        </p:nvGrpSpPr>
        <p:grpSpPr bwMode="auto">
          <a:xfrm>
            <a:off x="8382000" y="2133600"/>
            <a:ext cx="1788319" cy="804863"/>
            <a:chOff x="0" y="0"/>
            <a:chExt cx="188" cy="85"/>
          </a:xfrm>
        </p:grpSpPr>
        <p:sp>
          <p:nvSpPr>
            <p:cNvPr id="9" name="AutoShape 15"/>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38150" eaLnBrk="1" fontAlgn="base" hangingPunct="0">
                <a:spcBef>
                  <a:spcPct val="0"/>
                </a:spcBef>
                <a:spcAft>
                  <a:spcPct val="0"/>
                </a:spcAft>
              </a:pPr>
              <a:endParaRPr lang="en-US" sz="2700" dirty="0"/>
            </a:p>
          </p:txBody>
        </p:sp>
        <p:sp>
          <p:nvSpPr>
            <p:cNvPr id="10" name="Rectangle 16"/>
            <p:cNvSpPr>
              <a:spLocks/>
            </p:cNvSpPr>
            <p:nvPr/>
          </p:nvSpPr>
          <p:spPr bwMode="auto">
            <a:xfrm>
              <a:off x="1" y="1"/>
              <a:ext cx="185"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35467" tIns="67733" rIns="135467" bIns="67733"/>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base" hangingPunct="0">
                <a:spcBef>
                  <a:spcPct val="0"/>
                </a:spcBef>
                <a:spcAft>
                  <a:spcPct val="0"/>
                </a:spcAft>
              </a:pPr>
              <a:r>
                <a:rPr lang="en-US" sz="2100"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Assessments</a:t>
              </a:r>
              <a:endParaRPr lang="en-US" sz="2700" dirty="0"/>
            </a:p>
          </p:txBody>
        </p:sp>
      </p:grpSp>
      <p:grpSp>
        <p:nvGrpSpPr>
          <p:cNvPr id="5" name="Group 17"/>
          <p:cNvGrpSpPr>
            <a:grpSpLocks/>
          </p:cNvGrpSpPr>
          <p:nvPr/>
        </p:nvGrpSpPr>
        <p:grpSpPr bwMode="auto">
          <a:xfrm>
            <a:off x="8315325" y="5201841"/>
            <a:ext cx="2066925" cy="975122"/>
            <a:chOff x="-7" y="0"/>
            <a:chExt cx="217" cy="103"/>
          </a:xfrm>
        </p:grpSpPr>
        <p:sp>
          <p:nvSpPr>
            <p:cNvPr id="11" name="AutoShape 18"/>
            <p:cNvSpPr>
              <a:spLocks/>
            </p:cNvSpPr>
            <p:nvPr/>
          </p:nvSpPr>
          <p:spPr bwMode="auto">
            <a:xfrm>
              <a:off x="-7" y="0"/>
              <a:ext cx="215" cy="103"/>
            </a:xfrm>
            <a:prstGeom prst="roundRect">
              <a:avLst>
                <a:gd name="adj" fmla="val 11718"/>
              </a:avLst>
            </a:prstGeom>
            <a:solidFill>
              <a:srgbClr val="C0504D"/>
            </a:solidFill>
            <a:ln w="13546">
              <a:solidFill>
                <a:srgbClr val="000000"/>
              </a:solidFill>
              <a:round/>
              <a:headEnd/>
              <a:tailEnd/>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38150" eaLnBrk="1" fontAlgn="base" hangingPunct="0">
                <a:spcBef>
                  <a:spcPct val="0"/>
                </a:spcBef>
                <a:spcAft>
                  <a:spcPct val="0"/>
                </a:spcAft>
              </a:pPr>
              <a:endParaRPr lang="en-US" sz="2700" dirty="0"/>
            </a:p>
          </p:txBody>
        </p:sp>
        <p:sp>
          <p:nvSpPr>
            <p:cNvPr id="12" name="Rectangle 19"/>
            <p:cNvSpPr>
              <a:spLocks/>
            </p:cNvSpPr>
            <p:nvPr/>
          </p:nvSpPr>
          <p:spPr bwMode="auto">
            <a:xfrm>
              <a:off x="4" y="4"/>
              <a:ext cx="20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35467" tIns="67733" rIns="135467" bIns="67733"/>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base" hangingPunct="0">
                <a:spcBef>
                  <a:spcPct val="0"/>
                </a:spcBef>
                <a:spcAft>
                  <a:spcPct val="0"/>
                </a:spcAft>
              </a:pPr>
              <a:r>
                <a:rPr lang="en-US" sz="2100"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Teacher development</a:t>
              </a:r>
              <a:endParaRPr lang="en-US" sz="2700" dirty="0"/>
            </a:p>
          </p:txBody>
        </p:sp>
      </p:grpSp>
      <p:sp>
        <p:nvSpPr>
          <p:cNvPr id="4117" name="AutoShape 21"/>
          <p:cNvSpPr>
            <a:spLocks/>
          </p:cNvSpPr>
          <p:nvPr/>
        </p:nvSpPr>
        <p:spPr bwMode="auto">
          <a:xfrm rot="20734122">
            <a:off x="6329973" y="2472803"/>
            <a:ext cx="1559748" cy="478979"/>
          </a:xfrm>
          <a:prstGeom prst="rightArrow">
            <a:avLst>
              <a:gd name="adj1" fmla="val 50000"/>
              <a:gd name="adj2" fmla="val 35176"/>
            </a:avLst>
          </a:prstGeom>
          <a:solidFill>
            <a:srgbClr val="C0504D"/>
          </a:solidFill>
          <a:ln w="13546">
            <a:solidFill>
              <a:srgbClr val="000000"/>
            </a:solidFill>
            <a:round/>
            <a:headEnd/>
            <a:tailEnd/>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38150" eaLnBrk="1" fontAlgn="base" hangingPunct="0">
              <a:spcBef>
                <a:spcPct val="0"/>
              </a:spcBef>
              <a:spcAft>
                <a:spcPct val="0"/>
              </a:spcAft>
            </a:pPr>
            <a:endParaRPr lang="en-US" sz="2700" dirty="0"/>
          </a:p>
        </p:txBody>
      </p:sp>
      <p:sp>
        <p:nvSpPr>
          <p:cNvPr id="28" name="Right Arrow 26"/>
          <p:cNvSpPr>
            <a:spLocks noChangeArrowheads="1"/>
          </p:cNvSpPr>
          <p:nvPr/>
        </p:nvSpPr>
        <p:spPr bwMode="auto">
          <a:xfrm>
            <a:off x="2362200" y="3670300"/>
            <a:ext cx="579437" cy="330200"/>
          </a:xfrm>
          <a:prstGeom prst="rightArrow">
            <a:avLst>
              <a:gd name="adj1" fmla="val 50000"/>
              <a:gd name="adj2" fmla="val 50191"/>
            </a:avLst>
          </a:prstGeom>
          <a:solidFill>
            <a:srgbClr val="C0504D"/>
          </a:solidFill>
          <a:ln w="9525">
            <a:solidFill>
              <a:sysClr val="windowText" lastClr="000000"/>
            </a:solidFill>
            <a:round/>
            <a:headEnd/>
            <a:tailEnd/>
          </a:ln>
        </p:spPr>
        <p:txBody>
          <a:bodyPr lIns="73118" tIns="36570" rIns="73118" bIns="36570"/>
          <a:lstStyle>
            <a:lvl1pPr defTabSz="465138" eaLnBrk="0" hangingPunct="0">
              <a:defRPr sz="2100">
                <a:solidFill>
                  <a:schemeClr val="tx1"/>
                </a:solidFill>
                <a:latin typeface="Arial" panose="020B0604020202020204" pitchFamily="34" charset="0"/>
                <a:ea typeface="MS PGothic" panose="020B0600070205080204" pitchFamily="34" charset="-128"/>
              </a:defRPr>
            </a:lvl1pPr>
            <a:lvl2pPr marL="742950" indent="-285750" defTabSz="465138" eaLnBrk="0" hangingPunct="0">
              <a:defRPr sz="2100">
                <a:solidFill>
                  <a:schemeClr val="tx1"/>
                </a:solidFill>
                <a:latin typeface="Arial" panose="020B0604020202020204" pitchFamily="34" charset="0"/>
                <a:ea typeface="MS PGothic" panose="020B0600070205080204" pitchFamily="34" charset="-128"/>
              </a:defRPr>
            </a:lvl2pPr>
            <a:lvl3pPr marL="1143000" indent="-228600" defTabSz="465138" eaLnBrk="0" hangingPunct="0">
              <a:defRPr sz="2100">
                <a:solidFill>
                  <a:schemeClr val="tx1"/>
                </a:solidFill>
                <a:latin typeface="Arial" panose="020B0604020202020204" pitchFamily="34" charset="0"/>
                <a:ea typeface="MS PGothic" panose="020B0600070205080204" pitchFamily="34" charset="-128"/>
              </a:defRPr>
            </a:lvl3pPr>
            <a:lvl4pPr marL="1600200" indent="-228600" defTabSz="465138" eaLnBrk="0" hangingPunct="0">
              <a:defRPr sz="2100">
                <a:solidFill>
                  <a:schemeClr val="tx1"/>
                </a:solidFill>
                <a:latin typeface="Arial" panose="020B0604020202020204" pitchFamily="34" charset="0"/>
                <a:ea typeface="MS PGothic" panose="020B0600070205080204" pitchFamily="34" charset="-128"/>
              </a:defRPr>
            </a:lvl4pPr>
            <a:lvl5pPr marL="2057400" indent="-228600" defTabSz="465138" eaLnBrk="0" hangingPunct="0">
              <a:defRPr sz="2100">
                <a:solidFill>
                  <a:schemeClr val="tx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marL="0" marR="0" lvl="0" indent="0" algn="ctr" defTabSz="465138" eaLnBrk="0" fontAlgn="base" latinLnBrk="0" hangingPunct="0">
              <a:lnSpc>
                <a:spcPct val="100000"/>
              </a:lnSpc>
              <a:spcBef>
                <a:spcPct val="0"/>
              </a:spcBef>
              <a:spcAft>
                <a:spcPct val="0"/>
              </a:spcAft>
              <a:buClrTx/>
              <a:buSzTx/>
              <a:buFontTx/>
              <a:buNone/>
              <a:tabLst/>
              <a:defRPr/>
            </a:pPr>
            <a:endParaRPr kumimoji="0" lang="en-US" sz="1900" b="0" i="0" u="none" strike="noStrike" kern="0" cap="none" spc="0" normalizeH="0" baseline="0" noProof="0" dirty="0" smtClean="0">
              <a:ln>
                <a:noFill/>
              </a:ln>
              <a:solidFill>
                <a:srgbClr val="000000"/>
              </a:solidFill>
              <a:effectLst/>
              <a:uLnTx/>
              <a:uFillTx/>
              <a:latin typeface="Times" panose="02020603050405020304" pitchFamily="18" charset="0"/>
              <a:ea typeface="Helvetica Light"/>
              <a:sym typeface="Helvetica Light"/>
            </a:endParaRPr>
          </a:p>
        </p:txBody>
      </p:sp>
      <p:pic>
        <p:nvPicPr>
          <p:cNvPr id="30" name="Picture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800351"/>
            <a:ext cx="2057400" cy="22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257550"/>
            <a:ext cx="30861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21"/>
          <p:cNvSpPr>
            <a:spLocks/>
          </p:cNvSpPr>
          <p:nvPr/>
        </p:nvSpPr>
        <p:spPr bwMode="auto">
          <a:xfrm>
            <a:off x="6435879" y="3254821"/>
            <a:ext cx="1559748" cy="478979"/>
          </a:xfrm>
          <a:prstGeom prst="rightArrow">
            <a:avLst>
              <a:gd name="adj1" fmla="val 50000"/>
              <a:gd name="adj2" fmla="val 35176"/>
            </a:avLst>
          </a:prstGeom>
          <a:solidFill>
            <a:srgbClr val="C0504D"/>
          </a:solidFill>
          <a:ln w="13546">
            <a:solidFill>
              <a:srgbClr val="000000"/>
            </a:solidFill>
            <a:round/>
            <a:headEnd/>
            <a:tailEnd/>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38150" eaLnBrk="1" fontAlgn="base" hangingPunct="0">
              <a:spcBef>
                <a:spcPct val="0"/>
              </a:spcBef>
              <a:spcAft>
                <a:spcPct val="0"/>
              </a:spcAft>
            </a:pPr>
            <a:endParaRPr lang="en-US" sz="2700" dirty="0"/>
          </a:p>
        </p:txBody>
      </p:sp>
      <p:sp>
        <p:nvSpPr>
          <p:cNvPr id="41" name="AutoShape 21"/>
          <p:cNvSpPr>
            <a:spLocks/>
          </p:cNvSpPr>
          <p:nvPr/>
        </p:nvSpPr>
        <p:spPr bwMode="auto">
          <a:xfrm rot="486613">
            <a:off x="6426787" y="4070028"/>
            <a:ext cx="1559748" cy="478979"/>
          </a:xfrm>
          <a:prstGeom prst="rightArrow">
            <a:avLst>
              <a:gd name="adj1" fmla="val 50000"/>
              <a:gd name="adj2" fmla="val 35176"/>
            </a:avLst>
          </a:prstGeom>
          <a:solidFill>
            <a:srgbClr val="C0504D"/>
          </a:solidFill>
          <a:ln w="13546">
            <a:solidFill>
              <a:srgbClr val="000000"/>
            </a:solidFill>
            <a:round/>
            <a:headEnd/>
            <a:tailEnd/>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38150" eaLnBrk="1" fontAlgn="base" hangingPunct="0">
              <a:spcBef>
                <a:spcPct val="0"/>
              </a:spcBef>
              <a:spcAft>
                <a:spcPct val="0"/>
              </a:spcAft>
            </a:pPr>
            <a:endParaRPr lang="en-US" sz="2700" dirty="0"/>
          </a:p>
        </p:txBody>
      </p:sp>
      <p:sp>
        <p:nvSpPr>
          <p:cNvPr id="42" name="AutoShape 21"/>
          <p:cNvSpPr>
            <a:spLocks/>
          </p:cNvSpPr>
          <p:nvPr/>
        </p:nvSpPr>
        <p:spPr bwMode="auto">
          <a:xfrm rot="1193375">
            <a:off x="6359557" y="4832586"/>
            <a:ext cx="1559748" cy="478979"/>
          </a:xfrm>
          <a:prstGeom prst="rightArrow">
            <a:avLst>
              <a:gd name="adj1" fmla="val 50000"/>
              <a:gd name="adj2" fmla="val 35176"/>
            </a:avLst>
          </a:prstGeom>
          <a:solidFill>
            <a:srgbClr val="C0504D"/>
          </a:solidFill>
          <a:ln w="13546">
            <a:solidFill>
              <a:srgbClr val="000000"/>
            </a:solidFill>
            <a:round/>
            <a:headEnd/>
            <a:tailEnd/>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38150" eaLnBrk="1" fontAlgn="base" hangingPunct="0">
              <a:spcBef>
                <a:spcPct val="0"/>
              </a:spcBef>
              <a:spcAft>
                <a:spcPct val="0"/>
              </a:spcAft>
            </a:pPr>
            <a:endParaRPr lang="en-US" sz="2700" dirty="0"/>
          </a:p>
        </p:txBody>
      </p:sp>
    </p:spTree>
    <p:extLst>
      <p:ext uri="{BB962C8B-B14F-4D97-AF65-F5344CB8AC3E}">
        <p14:creationId xmlns:p14="http://schemas.microsoft.com/office/powerpoint/2010/main" val="642552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39" grpId="0" animBg="1"/>
      <p:bldP spid="4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6434" name="Rectangle 1"/>
          <p:cNvSpPr>
            <a:spLocks/>
          </p:cNvSpPr>
          <p:nvPr/>
        </p:nvSpPr>
        <p:spPr bwMode="auto">
          <a:xfrm>
            <a:off x="0" y="3035300"/>
            <a:ext cx="10972800" cy="1003300"/>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71395" tIns="40798" rIns="71395" bIns="40798"/>
          <a:lstStyle/>
          <a:p>
            <a:pPr algn="ctr" defTabSz="1044575" fontAlgn="base" hangingPunct="0">
              <a:lnSpc>
                <a:spcPts val="6588"/>
              </a:lnSpc>
              <a:spcBef>
                <a:spcPts val="1450"/>
              </a:spcBef>
              <a:spcAft>
                <a:spcPct val="0"/>
              </a:spcAft>
            </a:pPr>
            <a:r>
              <a:rPr lang="en-US" sz="5500" b="1" dirty="0" smtClean="0">
                <a:solidFill>
                  <a:srgbClr val="000000"/>
                </a:solidFill>
                <a:latin typeface="Helvetica" pitchFamily="34" charset="0"/>
                <a:ea typeface="Helvetica Light"/>
                <a:cs typeface="Helvetica" pitchFamily="34" charset="0"/>
                <a:sym typeface="Helvetica" pitchFamily="34" charset="0"/>
              </a:rPr>
              <a:t>Developing the NGSS</a:t>
            </a:r>
            <a:endParaRPr lang="en-US" sz="2900" dirty="0" smtClean="0">
              <a:solidFill>
                <a:srgbClr val="000000"/>
              </a:solidFill>
              <a:latin typeface="Helvetica Light"/>
              <a:ea typeface="Helvetica Light"/>
              <a:cs typeface="Helvetica" pitchFamily="34" charset="0"/>
              <a:sym typeface="Helvetica Light"/>
            </a:endParaRPr>
          </a:p>
        </p:txBody>
      </p:sp>
      <p:pic>
        <p:nvPicPr>
          <p:cNvPr id="146435" name="Picture 3"/>
          <p:cNvPicPr>
            <a:picLocks noChangeAspect="1"/>
          </p:cNvPicPr>
          <p:nvPr/>
        </p:nvPicPr>
        <p:blipFill>
          <a:blip r:embed="rId4" cstate="print"/>
          <a:srcRect/>
          <a:stretch>
            <a:fillRect/>
          </a:stretch>
        </p:blipFill>
        <p:spPr bwMode="auto">
          <a:xfrm>
            <a:off x="3300413" y="171450"/>
            <a:ext cx="3798887" cy="1550988"/>
          </a:xfrm>
          <a:prstGeom prst="rect">
            <a:avLst/>
          </a:prstGeom>
          <a:noFill/>
          <a:ln w="9525">
            <a:noFill/>
            <a:miter lim="800000"/>
            <a:headEnd/>
            <a:tailEnd/>
          </a:ln>
        </p:spPr>
      </p:pic>
    </p:spTree>
    <p:extLst>
      <p:ext uri="{BB962C8B-B14F-4D97-AF65-F5344CB8AC3E}">
        <p14:creationId xmlns:p14="http://schemas.microsoft.com/office/powerpoint/2010/main" val="163854119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Partners in the Development </a:t>
            </a:r>
            <a:br>
              <a:rPr lang="en-US" dirty="0" smtClean="0"/>
            </a:br>
            <a:r>
              <a:rPr lang="en-US" dirty="0" smtClean="0"/>
              <a:t>of the Framework and NGSS</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880" y="4876806"/>
            <a:ext cx="3454281" cy="2300950"/>
          </a:xfrm>
          <a:prstGeom prst="rect">
            <a:avLst/>
          </a:prstGeom>
        </p:spPr>
      </p:pic>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95600" y="3005017"/>
            <a:ext cx="4508500" cy="2082800"/>
          </a:xfr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1062" y="1869441"/>
            <a:ext cx="2106778" cy="184871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80" y="5206582"/>
            <a:ext cx="3215437" cy="82069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720" y="1992172"/>
            <a:ext cx="4791710" cy="894080"/>
          </a:xfrm>
          <a:prstGeom prst="rect">
            <a:avLst/>
          </a:prstGeom>
        </p:spPr>
      </p:pic>
    </p:spTree>
    <p:extLst>
      <p:ext uri="{BB962C8B-B14F-4D97-AF65-F5344CB8AC3E}">
        <p14:creationId xmlns:p14="http://schemas.microsoft.com/office/powerpoint/2010/main" val="2563201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States, For States </a:t>
            </a:r>
            <a:endParaRPr lang="en-US" dirty="0"/>
          </a:p>
        </p:txBody>
      </p:sp>
      <p:sp>
        <p:nvSpPr>
          <p:cNvPr id="3" name="Content Placeholder 2"/>
          <p:cNvSpPr>
            <a:spLocks noGrp="1"/>
          </p:cNvSpPr>
          <p:nvPr>
            <p:ph idx="1"/>
          </p:nvPr>
        </p:nvSpPr>
        <p:spPr>
          <a:xfrm>
            <a:off x="640080" y="1706886"/>
            <a:ext cx="9875520" cy="5303514"/>
          </a:xfrm>
        </p:spPr>
        <p:txBody>
          <a:bodyPr>
            <a:normAutofit/>
          </a:bodyPr>
          <a:lstStyle/>
          <a:p>
            <a:pPr lvl="0"/>
            <a:r>
              <a:rPr lang="en-US" sz="2800" dirty="0"/>
              <a:t>The </a:t>
            </a:r>
            <a:r>
              <a:rPr lang="en-US" sz="2800" dirty="0" smtClean="0"/>
              <a:t>NGSS are </a:t>
            </a:r>
            <a:r>
              <a:rPr lang="en-US" sz="2800" dirty="0"/>
              <a:t>a </a:t>
            </a:r>
            <a:r>
              <a:rPr lang="en-US" sz="2800" dirty="0" smtClean="0"/>
              <a:t>new set of </a:t>
            </a:r>
            <a:r>
              <a:rPr lang="en-US" sz="2800" dirty="0"/>
              <a:t>K-12 science education standards developed by states, for states. </a:t>
            </a:r>
            <a:endParaRPr lang="en-US" sz="2800" dirty="0" smtClean="0"/>
          </a:p>
          <a:p>
            <a:pPr lvl="0"/>
            <a:r>
              <a:rPr lang="en-US" sz="2800" dirty="0" smtClean="0"/>
              <a:t>The </a:t>
            </a:r>
            <a:r>
              <a:rPr lang="en-US" sz="2800" dirty="0"/>
              <a:t>NGSS identify science and engineering practices and content that all K-12 students should master in order to be prepared for success in college and 21</a:t>
            </a:r>
            <a:r>
              <a:rPr lang="en-US" sz="2800" baseline="30000" dirty="0"/>
              <a:t>st</a:t>
            </a:r>
            <a:r>
              <a:rPr lang="en-US" sz="2800" dirty="0"/>
              <a:t>-century careers. </a:t>
            </a:r>
          </a:p>
          <a:p>
            <a:r>
              <a:rPr lang="en-US" sz="2800" dirty="0" smtClean="0"/>
              <a:t>The NGSS </a:t>
            </a:r>
            <a:r>
              <a:rPr lang="en-US" sz="2800" dirty="0"/>
              <a:t>are based on </a:t>
            </a:r>
            <a:r>
              <a:rPr lang="en-US" sz="2800" i="1" dirty="0" smtClean="0"/>
              <a:t>A</a:t>
            </a:r>
            <a:r>
              <a:rPr lang="en-US" sz="2800" dirty="0" smtClean="0"/>
              <a:t> </a:t>
            </a:r>
            <a:r>
              <a:rPr lang="en-US" sz="2800" i="1" dirty="0" smtClean="0"/>
              <a:t>Framework </a:t>
            </a:r>
            <a:r>
              <a:rPr lang="en-US" sz="2800" i="1" dirty="0"/>
              <a:t>for K-12 Science Education </a:t>
            </a:r>
            <a:r>
              <a:rPr lang="en-US" sz="2800" dirty="0"/>
              <a:t>developed by the National Research Council. </a:t>
            </a:r>
          </a:p>
        </p:txBody>
      </p:sp>
      <p:sp>
        <p:nvSpPr>
          <p:cNvPr id="4" name="Slide Number Placeholder 3"/>
          <p:cNvSpPr>
            <a:spLocks noGrp="1"/>
          </p:cNvSpPr>
          <p:nvPr>
            <p:ph type="sldNum" sz="quarter" idx="10"/>
          </p:nvPr>
        </p:nvSpPr>
        <p:spPr/>
        <p:txBody>
          <a:bodyPr/>
          <a:lstStyle/>
          <a:p>
            <a:pPr>
              <a:defRPr/>
            </a:pPr>
            <a:fld id="{553FDB2A-9AFA-4C29-8C1D-9FDC25043329}" type="slidenum">
              <a:rPr lang="en-US" smtClean="0"/>
              <a:pPr>
                <a:defRPr/>
              </a:pPr>
              <a:t>15</a:t>
            </a:fld>
            <a:endParaRPr lang="en-US" dirty="0"/>
          </a:p>
        </p:txBody>
      </p:sp>
    </p:spTree>
    <p:extLst>
      <p:ext uri="{BB962C8B-B14F-4D97-AF65-F5344CB8AC3E}">
        <p14:creationId xmlns:p14="http://schemas.microsoft.com/office/powerpoint/2010/main" val="3653743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States, For States </a:t>
            </a:r>
            <a:endParaRPr lang="en-US" dirty="0"/>
          </a:p>
        </p:txBody>
      </p:sp>
      <p:sp>
        <p:nvSpPr>
          <p:cNvPr id="3" name="Content Placeholder 2"/>
          <p:cNvSpPr>
            <a:spLocks noGrp="1"/>
          </p:cNvSpPr>
          <p:nvPr>
            <p:ph idx="1"/>
          </p:nvPr>
        </p:nvSpPr>
        <p:spPr>
          <a:xfrm>
            <a:off x="640080" y="1706886"/>
            <a:ext cx="9875520" cy="5303514"/>
          </a:xfrm>
        </p:spPr>
        <p:txBody>
          <a:bodyPr>
            <a:normAutofit/>
          </a:bodyPr>
          <a:lstStyle/>
          <a:p>
            <a:r>
              <a:rPr lang="en-US" sz="2800" dirty="0"/>
              <a:t>The NGSS were built upon a vision for quality science education for ALL </a:t>
            </a:r>
            <a:r>
              <a:rPr lang="en-US" sz="2800" dirty="0" smtClean="0"/>
              <a:t>students, </a:t>
            </a:r>
            <a:r>
              <a:rPr lang="en-US" sz="2800" dirty="0"/>
              <a:t>not just a select few.</a:t>
            </a:r>
          </a:p>
          <a:p>
            <a:pPr lvl="0"/>
            <a:r>
              <a:rPr lang="en-US" sz="2800" dirty="0" smtClean="0"/>
              <a:t>The NGSS are not curricula. The standards articulate what students need to know and be able to do by the end of each grade level. </a:t>
            </a:r>
          </a:p>
          <a:p>
            <a:pPr lvl="0"/>
            <a:r>
              <a:rPr lang="en-US" sz="2800" dirty="0" smtClean="0"/>
              <a:t>The </a:t>
            </a:r>
            <a:r>
              <a:rPr lang="en-US" sz="2800" dirty="0"/>
              <a:t>NGSS were benchmarked against countries whose students perform well in science and </a:t>
            </a:r>
            <a:r>
              <a:rPr lang="en-US" sz="2800" dirty="0" smtClean="0"/>
              <a:t>engineering.</a:t>
            </a:r>
            <a:endParaRPr lang="en-US" sz="2800" dirty="0"/>
          </a:p>
        </p:txBody>
      </p:sp>
      <p:sp>
        <p:nvSpPr>
          <p:cNvPr id="4" name="Slide Number Placeholder 3"/>
          <p:cNvSpPr>
            <a:spLocks noGrp="1"/>
          </p:cNvSpPr>
          <p:nvPr>
            <p:ph type="sldNum" sz="quarter" idx="10"/>
          </p:nvPr>
        </p:nvSpPr>
        <p:spPr/>
        <p:txBody>
          <a:bodyPr/>
          <a:lstStyle/>
          <a:p>
            <a:pPr>
              <a:defRPr/>
            </a:pPr>
            <a:fld id="{553FDB2A-9AFA-4C29-8C1D-9FDC25043329}" type="slidenum">
              <a:rPr lang="en-US" smtClean="0"/>
              <a:pPr>
                <a:defRPr/>
              </a:pPr>
              <a:t>16</a:t>
            </a:fld>
            <a:endParaRPr lang="en-US" dirty="0"/>
          </a:p>
        </p:txBody>
      </p:sp>
    </p:spTree>
    <p:extLst>
      <p:ext uri="{BB962C8B-B14F-4D97-AF65-F5344CB8AC3E}">
        <p14:creationId xmlns:p14="http://schemas.microsoft.com/office/powerpoint/2010/main" val="769672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 for Development of Next </a:t>
            </a:r>
            <a:br>
              <a:rPr lang="en-US" dirty="0"/>
            </a:br>
            <a:r>
              <a:rPr lang="en-US" dirty="0"/>
              <a:t>Generation Science Standards</a:t>
            </a:r>
          </a:p>
        </p:txBody>
      </p:sp>
      <p:sp>
        <p:nvSpPr>
          <p:cNvPr id="7" name="Content Placeholder 6"/>
          <p:cNvSpPr>
            <a:spLocks noGrp="1"/>
          </p:cNvSpPr>
          <p:nvPr>
            <p:ph idx="1"/>
          </p:nvPr>
        </p:nvSpPr>
        <p:spPr>
          <a:xfrm>
            <a:off x="640080" y="1706886"/>
            <a:ext cx="10180320" cy="5379714"/>
          </a:xfrm>
        </p:spPr>
        <p:txBody>
          <a:bodyPr>
            <a:normAutofit/>
          </a:bodyPr>
          <a:lstStyle/>
          <a:p>
            <a:pPr marL="597524" lvl="1" indent="-457200" defTabSz="974002">
              <a:spcBef>
                <a:spcPts val="375"/>
              </a:spcBef>
              <a:buFont typeface="Arial" panose="020B0604020202020204" pitchFamily="34" charset="0"/>
              <a:buChar char="•"/>
              <a:defRPr/>
            </a:pPr>
            <a:r>
              <a:rPr lang="en-US" sz="2800" b="1" dirty="0"/>
              <a:t>States and other key stakeholders were engaged in the development and review of the NGSS</a:t>
            </a:r>
          </a:p>
          <a:p>
            <a:pPr marL="857517" lvl="1" indent="-370404">
              <a:spcBef>
                <a:spcPts val="0"/>
              </a:spcBef>
              <a:defRPr/>
            </a:pPr>
            <a:r>
              <a:rPr lang="en-US" sz="2800" dirty="0"/>
              <a:t>State-Led Process</a:t>
            </a:r>
          </a:p>
          <a:p>
            <a:pPr marL="1283762" lvl="2" indent="-370404">
              <a:spcBef>
                <a:spcPts val="0"/>
              </a:spcBef>
              <a:defRPr/>
            </a:pPr>
            <a:r>
              <a:rPr lang="en-US" sz="2800" dirty="0"/>
              <a:t>26 Volunteer Lead State Partners</a:t>
            </a:r>
          </a:p>
          <a:p>
            <a:pPr marL="857517" lvl="1" indent="-370404">
              <a:spcBef>
                <a:spcPts val="0"/>
              </a:spcBef>
              <a:defRPr/>
            </a:pPr>
            <a:r>
              <a:rPr lang="en-US" sz="2800" dirty="0"/>
              <a:t>Writing Team</a:t>
            </a:r>
          </a:p>
          <a:p>
            <a:pPr marL="1283762" lvl="2" indent="-370404">
              <a:spcBef>
                <a:spcPts val="0"/>
              </a:spcBef>
              <a:defRPr/>
            </a:pPr>
            <a:r>
              <a:rPr lang="en-US" sz="2800" dirty="0" smtClean="0"/>
              <a:t>41 </a:t>
            </a:r>
            <a:r>
              <a:rPr lang="en-US" sz="2800" dirty="0"/>
              <a:t>educators, scientists, and engineers from across the country</a:t>
            </a:r>
          </a:p>
          <a:p>
            <a:pPr marL="857517" lvl="1" indent="-370404">
              <a:spcBef>
                <a:spcPts val="0"/>
              </a:spcBef>
              <a:defRPr/>
            </a:pPr>
            <a:r>
              <a:rPr lang="en-US" sz="2800" dirty="0"/>
              <a:t>Critical Stakeholder Team</a:t>
            </a:r>
          </a:p>
          <a:p>
            <a:pPr marL="1283760" lvl="2" indent="-370404">
              <a:spcBef>
                <a:spcPts val="0"/>
              </a:spcBef>
              <a:defRPr/>
            </a:pPr>
            <a:r>
              <a:rPr lang="en-US" sz="2800" dirty="0"/>
              <a:t>Education, science, business and industry, as well as the general public -- including, in some cases, parents and students.</a:t>
            </a:r>
          </a:p>
        </p:txBody>
      </p:sp>
    </p:spTree>
    <p:extLst>
      <p:ext uri="{BB962C8B-B14F-4D97-AF65-F5344CB8AC3E}">
        <p14:creationId xmlns:p14="http://schemas.microsoft.com/office/powerpoint/2010/main" val="1714397393"/>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250" t="18750" r="11250" b="17188"/>
          <a:stretch>
            <a:fillRect/>
          </a:stretch>
        </p:blipFill>
        <p:spPr bwMode="auto">
          <a:xfrm>
            <a:off x="1691640" y="1631604"/>
            <a:ext cx="8290560" cy="5150196"/>
          </a:xfrm>
          <a:prstGeom prst="rect">
            <a:avLst/>
          </a:prstGeom>
          <a:noFill/>
          <a:ln w="9525">
            <a:noFill/>
            <a:miter lim="800000"/>
            <a:headEnd/>
            <a:tailEnd/>
          </a:ln>
        </p:spPr>
      </p:pic>
      <p:sp>
        <p:nvSpPr>
          <p:cNvPr id="18440" name="Rectangle 7"/>
          <p:cNvSpPr>
            <a:spLocks/>
          </p:cNvSpPr>
          <p:nvPr/>
        </p:nvSpPr>
        <p:spPr bwMode="auto">
          <a:xfrm>
            <a:off x="6781800" y="5911925"/>
            <a:ext cx="1381125" cy="260275"/>
          </a:xfrm>
          <a:prstGeom prst="rect">
            <a:avLst/>
          </a:prstGeom>
          <a:noFill/>
          <a:ln w="12700">
            <a:noFill/>
            <a:miter lim="0"/>
            <a:headEnd/>
            <a:tailEnd/>
          </a:ln>
        </p:spPr>
        <p:txBody>
          <a:bodyPr lIns="95132" tIns="47567" rIns="95132" bIns="47567">
            <a:spAutoFit/>
          </a:bodyPr>
          <a:lstStyle/>
          <a:p>
            <a:pPr defTabSz="974002"/>
            <a:r>
              <a:rPr lang="en-US" sz="1067" dirty="0">
                <a:latin typeface="Helvetica" charset="0"/>
                <a:ea typeface="Helvetica" charset="0"/>
                <a:cs typeface="Helvetica" charset="0"/>
                <a:sym typeface="Helvetica" charset="0"/>
              </a:rPr>
              <a:t>Writing Team Only</a:t>
            </a:r>
            <a:endParaRPr lang="en-US" sz="2240" dirty="0"/>
          </a:p>
        </p:txBody>
      </p:sp>
      <p:sp>
        <p:nvSpPr>
          <p:cNvPr id="18441" name="Rectangle 8"/>
          <p:cNvSpPr>
            <a:spLocks/>
          </p:cNvSpPr>
          <p:nvPr/>
        </p:nvSpPr>
        <p:spPr bwMode="auto">
          <a:xfrm>
            <a:off x="6781800" y="6216725"/>
            <a:ext cx="1772841" cy="260275"/>
          </a:xfrm>
          <a:prstGeom prst="rect">
            <a:avLst/>
          </a:prstGeom>
          <a:noFill/>
          <a:ln w="12700">
            <a:noFill/>
            <a:miter lim="0"/>
            <a:headEnd/>
            <a:tailEnd/>
          </a:ln>
        </p:spPr>
        <p:txBody>
          <a:bodyPr wrap="square" lIns="95132" tIns="47567" rIns="95132" bIns="47567">
            <a:spAutoFit/>
          </a:bodyPr>
          <a:lstStyle/>
          <a:p>
            <a:pPr defTabSz="974002"/>
            <a:r>
              <a:rPr lang="en-US" sz="1067" dirty="0">
                <a:latin typeface="Helvetica" charset="0"/>
                <a:ea typeface="Helvetica" charset="0"/>
                <a:cs typeface="Helvetica" charset="0"/>
                <a:sym typeface="Helvetica" charset="0"/>
              </a:rPr>
              <a:t>Lead State Partner Only</a:t>
            </a:r>
            <a:endParaRPr lang="en-US" sz="2240" dirty="0"/>
          </a:p>
        </p:txBody>
      </p:sp>
      <p:sp>
        <p:nvSpPr>
          <p:cNvPr id="18442" name="Rectangle 9"/>
          <p:cNvSpPr>
            <a:spLocks/>
          </p:cNvSpPr>
          <p:nvPr/>
        </p:nvSpPr>
        <p:spPr bwMode="auto">
          <a:xfrm>
            <a:off x="6792516" y="6509714"/>
            <a:ext cx="2275284" cy="424486"/>
          </a:xfrm>
          <a:prstGeom prst="rect">
            <a:avLst/>
          </a:prstGeom>
          <a:noFill/>
          <a:ln w="12700">
            <a:noFill/>
            <a:miter lim="0"/>
            <a:headEnd/>
            <a:tailEnd/>
          </a:ln>
        </p:spPr>
        <p:txBody>
          <a:bodyPr lIns="95132" tIns="47567" rIns="95132" bIns="47567">
            <a:spAutoFit/>
          </a:bodyPr>
          <a:lstStyle/>
          <a:p>
            <a:pPr defTabSz="974002"/>
            <a:r>
              <a:rPr lang="en-US" sz="1067" dirty="0">
                <a:latin typeface="Helvetica" charset="0"/>
                <a:ea typeface="Helvetica" charset="0"/>
                <a:cs typeface="Helvetica" charset="0"/>
                <a:sym typeface="Helvetica" charset="0"/>
              </a:rPr>
              <a:t>Lead State Partner and Writing Team</a:t>
            </a:r>
            <a:endParaRPr lang="en-US" sz="2240" dirty="0"/>
          </a:p>
        </p:txBody>
      </p:sp>
      <p:sp>
        <p:nvSpPr>
          <p:cNvPr id="2" name="Title 1"/>
          <p:cNvSpPr>
            <a:spLocks noGrp="1"/>
          </p:cNvSpPr>
          <p:nvPr>
            <p:ph type="title"/>
          </p:nvPr>
        </p:nvSpPr>
        <p:spPr/>
        <p:txBody>
          <a:bodyPr/>
          <a:lstStyle/>
          <a:p>
            <a:r>
              <a:rPr lang="en-US" dirty="0">
                <a:latin typeface="Helvetica" charset="0"/>
                <a:cs typeface="Helvetica" charset="0"/>
                <a:sym typeface="Helvetica" charset="0"/>
              </a:rPr>
              <a:t>Lead State Partners and NGSS </a:t>
            </a:r>
            <a:r>
              <a:rPr lang="en-US" dirty="0" smtClean="0">
                <a:latin typeface="Helvetica" charset="0"/>
                <a:cs typeface="Helvetica" charset="0"/>
                <a:sym typeface="Helvetica" charset="0"/>
              </a:rPr>
              <a:t/>
            </a:r>
            <a:br>
              <a:rPr lang="en-US" dirty="0" smtClean="0">
                <a:latin typeface="Helvetica" charset="0"/>
                <a:cs typeface="Helvetica" charset="0"/>
                <a:sym typeface="Helvetica" charset="0"/>
              </a:rPr>
            </a:br>
            <a:r>
              <a:rPr lang="en-US" dirty="0" smtClean="0">
                <a:latin typeface="Helvetica" charset="0"/>
                <a:cs typeface="Helvetica" charset="0"/>
                <a:sym typeface="Helvetica" charset="0"/>
              </a:rPr>
              <a:t>Writing </a:t>
            </a:r>
            <a:r>
              <a:rPr lang="en-US" dirty="0">
                <a:latin typeface="Helvetica" charset="0"/>
                <a:cs typeface="Helvetica" charset="0"/>
                <a:sym typeface="Helvetica" charset="0"/>
              </a:rPr>
              <a:t>Team</a:t>
            </a:r>
            <a:endParaRPr lang="en-US" dirty="0"/>
          </a:p>
        </p:txBody>
      </p:sp>
    </p:spTree>
    <p:extLst>
      <p:ext uri="{BB962C8B-B14F-4D97-AF65-F5344CB8AC3E}">
        <p14:creationId xmlns:p14="http://schemas.microsoft.com/office/powerpoint/2010/main" val="407887862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Incorporating Feedback</a:t>
            </a:r>
            <a:endParaRPr lang="en-US" dirty="0"/>
          </a:p>
        </p:txBody>
      </p:sp>
      <p:sp>
        <p:nvSpPr>
          <p:cNvPr id="5" name="Content Placeholder 4"/>
          <p:cNvSpPr>
            <a:spLocks noGrp="1"/>
          </p:cNvSpPr>
          <p:nvPr>
            <p:ph idx="1"/>
          </p:nvPr>
        </p:nvSpPr>
        <p:spPr/>
        <p:txBody>
          <a:bodyPr>
            <a:normAutofit/>
          </a:bodyPr>
          <a:lstStyle/>
          <a:p>
            <a:pPr lvl="0"/>
            <a:r>
              <a:rPr lang="en-US" sz="2800" dirty="0"/>
              <a:t>3 State and Critical Stakeholder Review Periods</a:t>
            </a:r>
          </a:p>
          <a:p>
            <a:pPr lvl="1"/>
            <a:r>
              <a:rPr lang="en-US" sz="2800" dirty="0"/>
              <a:t>Winter 2012, Fall 2012, Winter 2013</a:t>
            </a:r>
          </a:p>
          <a:p>
            <a:r>
              <a:rPr lang="en-US" sz="2800" dirty="0"/>
              <a:t>2 Public Review Periods</a:t>
            </a:r>
          </a:p>
          <a:p>
            <a:pPr lvl="1"/>
            <a:r>
              <a:rPr lang="en-US" sz="2800" dirty="0"/>
              <a:t>Spring 2012, Winter 2013</a:t>
            </a:r>
          </a:p>
          <a:p>
            <a:pPr lvl="1" algn="ctr">
              <a:buNone/>
            </a:pPr>
            <a:r>
              <a:rPr lang="en-US" sz="2800" i="1" dirty="0"/>
              <a:t>The draft standards received comments from more than </a:t>
            </a:r>
            <a:r>
              <a:rPr lang="en-US" sz="2800" i="1" dirty="0" smtClean="0"/>
              <a:t>10,000 </a:t>
            </a:r>
            <a:r>
              <a:rPr lang="en-US" sz="2800" i="1" dirty="0"/>
              <a:t>individuals</a:t>
            </a:r>
            <a:endParaRPr lang="en-US" sz="2800" dirty="0"/>
          </a:p>
        </p:txBody>
      </p:sp>
    </p:spTree>
    <p:extLst>
      <p:ext uri="{BB962C8B-B14F-4D97-AF65-F5344CB8AC3E}">
        <p14:creationId xmlns:p14="http://schemas.microsoft.com/office/powerpoint/2010/main" val="380313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514600"/>
            <a:ext cx="10972800" cy="2667000"/>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101484" tIns="57993" rIns="101484" bIns="57993"/>
          <a:lstStyle/>
          <a:p>
            <a:pPr algn="ctr" defTabSz="1042755" fontAlgn="base" hangingPunct="0">
              <a:lnSpc>
                <a:spcPts val="6584"/>
              </a:lnSpc>
              <a:spcBef>
                <a:spcPts val="1445"/>
              </a:spcBef>
              <a:spcAft>
                <a:spcPct val="0"/>
              </a:spcAft>
            </a:pPr>
            <a:r>
              <a:rPr lang="en-US" sz="5300" b="1" dirty="0">
                <a:solidFill>
                  <a:srgbClr val="000000"/>
                </a:solidFill>
                <a:latin typeface="Helvetica" charset="0"/>
                <a:sym typeface="Helvetica" charset="0"/>
              </a:rPr>
              <a:t>The Need to Improve Science Education: Why </a:t>
            </a:r>
            <a:r>
              <a:rPr lang="en-US" sz="5300" b="1" dirty="0" smtClean="0">
                <a:solidFill>
                  <a:srgbClr val="000000"/>
                </a:solidFill>
                <a:latin typeface="Helvetica" charset="0"/>
                <a:sym typeface="Helvetica" charset="0"/>
              </a:rPr>
              <a:t>Now?                An </a:t>
            </a:r>
            <a:r>
              <a:rPr lang="en-US" sz="5300" b="1" dirty="0">
                <a:solidFill>
                  <a:srgbClr val="000000"/>
                </a:solidFill>
                <a:latin typeface="Helvetica" charset="0"/>
                <a:sym typeface="Helvetica" charset="0"/>
              </a:rPr>
              <a:t>Overview</a:t>
            </a:r>
          </a:p>
        </p:txBody>
      </p:sp>
      <p:pic>
        <p:nvPicPr>
          <p:cNvPr id="6" name="Picture 10"/>
          <p:cNvPicPr>
            <a:picLocks noChangeAspect="1"/>
          </p:cNvPicPr>
          <p:nvPr/>
        </p:nvPicPr>
        <p:blipFill>
          <a:blip r:embed="rId3" cstate="print"/>
          <a:srcRect/>
          <a:stretch>
            <a:fillRect/>
          </a:stretch>
        </p:blipFill>
        <p:spPr bwMode="auto">
          <a:xfrm>
            <a:off x="3276602" y="411265"/>
            <a:ext cx="4038600" cy="1604036"/>
          </a:xfrm>
          <a:prstGeom prst="rect">
            <a:avLst/>
          </a:prstGeom>
          <a:noFill/>
          <a:ln w="9525">
            <a:noFill/>
            <a:miter lim="800000"/>
            <a:headEnd/>
            <a:tailEnd/>
          </a:ln>
        </p:spPr>
      </p:pic>
    </p:spTree>
    <p:extLst>
      <p:ext uri="{BB962C8B-B14F-4D97-AF65-F5344CB8AC3E}">
        <p14:creationId xmlns:p14="http://schemas.microsoft.com/office/powerpoint/2010/main" val="279749310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and Adoption</a:t>
            </a:r>
            <a:endParaRPr lang="en-US" dirty="0"/>
          </a:p>
        </p:txBody>
      </p:sp>
      <p:sp>
        <p:nvSpPr>
          <p:cNvPr id="3" name="Content Placeholder 2"/>
          <p:cNvSpPr>
            <a:spLocks noGrp="1"/>
          </p:cNvSpPr>
          <p:nvPr>
            <p:ph idx="1"/>
          </p:nvPr>
        </p:nvSpPr>
        <p:spPr>
          <a:xfrm>
            <a:off x="548640" y="1706886"/>
            <a:ext cx="9875520" cy="5227314"/>
          </a:xfrm>
        </p:spPr>
        <p:txBody>
          <a:bodyPr>
            <a:normAutofit/>
          </a:bodyPr>
          <a:lstStyle/>
          <a:p>
            <a:r>
              <a:rPr lang="en-US" sz="2800" dirty="0" smtClean="0"/>
              <a:t>The NGSS were released April 2013 after passing a fidelity review by the National Research Council which ensured the NGSS were consistent with the vision outlined in </a:t>
            </a:r>
            <a:r>
              <a:rPr lang="en-US" sz="2800" i="1" dirty="0" smtClean="0"/>
              <a:t>A Framework for K-12 Science Education</a:t>
            </a:r>
            <a:r>
              <a:rPr lang="en-US" sz="2800" dirty="0" smtClean="0"/>
              <a:t>.</a:t>
            </a:r>
          </a:p>
          <a:p>
            <a:pPr marL="0" indent="0">
              <a:buNone/>
            </a:pPr>
            <a:endParaRPr lang="en-US" sz="2800" dirty="0" smtClean="0"/>
          </a:p>
          <a:p>
            <a:r>
              <a:rPr lang="en-US" sz="2800" dirty="0" smtClean="0"/>
              <a:t>As of January </a:t>
            </a:r>
            <a:r>
              <a:rPr lang="en-US" sz="2800" dirty="0" smtClean="0"/>
              <a:t>2016, 16 </a:t>
            </a:r>
            <a:r>
              <a:rPr lang="en-US" sz="2800" dirty="0" smtClean="0"/>
              <a:t>states and the District of Columbia have adopted: </a:t>
            </a:r>
            <a:r>
              <a:rPr lang="en-US" sz="2800" dirty="0" smtClean="0"/>
              <a:t>Arkansas, California</a:t>
            </a:r>
            <a:r>
              <a:rPr lang="en-US" sz="2800" dirty="0" smtClean="0"/>
              <a:t>, </a:t>
            </a:r>
            <a:r>
              <a:rPr lang="en-US" sz="2800" dirty="0" smtClean="0"/>
              <a:t>Connecticut, Delaware</a:t>
            </a:r>
            <a:r>
              <a:rPr lang="en-US" sz="2800" dirty="0" smtClean="0"/>
              <a:t>, Illinois, </a:t>
            </a:r>
            <a:r>
              <a:rPr lang="en-US" sz="2800" dirty="0" smtClean="0"/>
              <a:t>Iowa, Kansas</a:t>
            </a:r>
            <a:r>
              <a:rPr lang="en-US" sz="2800" dirty="0" smtClean="0"/>
              <a:t>, Kentucky, Maryland, </a:t>
            </a:r>
            <a:r>
              <a:rPr lang="en-US" sz="2800" dirty="0" smtClean="0"/>
              <a:t>Michigan, New </a:t>
            </a:r>
            <a:r>
              <a:rPr lang="en-US" sz="2800" dirty="0" smtClean="0"/>
              <a:t>Jersey, Nevada, Oregon, Rhode Island, Vermont and Washington.</a:t>
            </a:r>
            <a:endParaRPr lang="en-US" sz="2800" dirty="0"/>
          </a:p>
        </p:txBody>
      </p:sp>
      <p:sp>
        <p:nvSpPr>
          <p:cNvPr id="4" name="Slide Number Placeholder 3"/>
          <p:cNvSpPr>
            <a:spLocks noGrp="1"/>
          </p:cNvSpPr>
          <p:nvPr>
            <p:ph type="sldNum" sz="quarter" idx="10"/>
          </p:nvPr>
        </p:nvSpPr>
        <p:spPr/>
        <p:txBody>
          <a:bodyPr/>
          <a:lstStyle/>
          <a:p>
            <a:pPr>
              <a:defRPr/>
            </a:pPr>
            <a:fld id="{553FDB2A-9AFA-4C29-8C1D-9FDC25043329}" type="slidenum">
              <a:rPr lang="en-US" smtClean="0"/>
              <a:pPr>
                <a:defRPr/>
              </a:pPr>
              <a:t>20</a:t>
            </a:fld>
            <a:endParaRPr lang="en-US" dirty="0"/>
          </a:p>
        </p:txBody>
      </p:sp>
    </p:spTree>
    <p:extLst>
      <p:ext uri="{BB962C8B-B14F-4D97-AF65-F5344CB8AC3E}">
        <p14:creationId xmlns:p14="http://schemas.microsoft.com/office/powerpoint/2010/main" val="3181400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02" name="Rectangle 1"/>
          <p:cNvSpPr>
            <a:spLocks/>
          </p:cNvSpPr>
          <p:nvPr/>
        </p:nvSpPr>
        <p:spPr bwMode="auto">
          <a:xfrm>
            <a:off x="0" y="2514600"/>
            <a:ext cx="10972800" cy="1752600"/>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101362" tIns="57919" rIns="101362" bIns="57919"/>
          <a:lstStyle/>
          <a:p>
            <a:pPr algn="ctr" defTabSz="1041482" fontAlgn="base" hangingPunct="0">
              <a:lnSpc>
                <a:spcPts val="6573"/>
              </a:lnSpc>
              <a:spcBef>
                <a:spcPts val="1444"/>
              </a:spcBef>
              <a:spcAft>
                <a:spcPct val="0"/>
              </a:spcAft>
            </a:pPr>
            <a:r>
              <a:rPr lang="en-US" sz="5300" b="1" dirty="0" smtClean="0">
                <a:solidFill>
                  <a:srgbClr val="000000"/>
                </a:solidFill>
                <a:latin typeface="Helvetica" charset="0"/>
                <a:sym typeface="Helvetica" charset="0"/>
              </a:rPr>
              <a:t>A Framework for K-12 Science Education</a:t>
            </a:r>
            <a:endParaRPr lang="en-US" sz="5300" dirty="0" smtClean="0">
              <a:solidFill>
                <a:srgbClr val="000000"/>
              </a:solidFill>
              <a:sym typeface="Helvetica Light"/>
            </a:endParaRPr>
          </a:p>
        </p:txBody>
      </p:sp>
      <p:pic>
        <p:nvPicPr>
          <p:cNvPr id="4" name="Picture 10"/>
          <p:cNvPicPr>
            <a:picLocks noChangeAspect="1"/>
          </p:cNvPicPr>
          <p:nvPr/>
        </p:nvPicPr>
        <p:blipFill>
          <a:blip r:embed="rId4" cstate="print"/>
          <a:srcRect/>
          <a:stretch>
            <a:fillRect/>
          </a:stretch>
        </p:blipFill>
        <p:spPr bwMode="auto">
          <a:xfrm>
            <a:off x="3276600" y="411265"/>
            <a:ext cx="4038600" cy="160403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Vision (Summary)</a:t>
            </a:r>
            <a:endParaRPr lang="en-US" dirty="0"/>
          </a:p>
        </p:txBody>
      </p:sp>
      <p:sp>
        <p:nvSpPr>
          <p:cNvPr id="5" name="Content Placeholder 2"/>
          <p:cNvSpPr>
            <a:spLocks noGrp="1"/>
          </p:cNvSpPr>
          <p:nvPr>
            <p:ph idx="1"/>
          </p:nvPr>
        </p:nvSpPr>
        <p:spPr>
          <a:xfrm>
            <a:off x="548640" y="1706886"/>
            <a:ext cx="9875520" cy="5151114"/>
          </a:xfrm>
        </p:spPr>
        <p:txBody>
          <a:bodyPr rtlCol="0">
            <a:noAutofit/>
          </a:bodyPr>
          <a:lstStyle/>
          <a:p>
            <a:pPr>
              <a:defRPr/>
            </a:pPr>
            <a:r>
              <a:rPr lang="en-US" sz="2800" dirty="0">
                <a:latin typeface="Helvetica"/>
                <a:cs typeface="Helvetica"/>
                <a:sym typeface="Helvetica" charset="0"/>
              </a:rPr>
              <a:t>New learning builds on previous knowledge, skills and instruction</a:t>
            </a:r>
            <a:endParaRPr lang="en-US" sz="2800" dirty="0">
              <a:latin typeface="Helvetica"/>
              <a:cs typeface="Helvetica"/>
            </a:endParaRPr>
          </a:p>
          <a:p>
            <a:pPr>
              <a:defRPr/>
            </a:pPr>
            <a:r>
              <a:rPr lang="en-US" sz="2800" dirty="0">
                <a:latin typeface="Helvetica"/>
                <a:cs typeface="Helvetica"/>
              </a:rPr>
              <a:t>Focuses on a limited number of core ideas, but each in greater depth </a:t>
            </a:r>
          </a:p>
          <a:p>
            <a:pPr>
              <a:defRPr/>
            </a:pPr>
            <a:r>
              <a:rPr lang="en-US" sz="2800" dirty="0">
                <a:latin typeface="Helvetica"/>
                <a:cs typeface="Helvetica"/>
              </a:rPr>
              <a:t>Emphasizes integration of content knowledge and the practices</a:t>
            </a:r>
          </a:p>
        </p:txBody>
      </p:sp>
    </p:spTree>
    <p:extLst>
      <p:ext uri="{BB962C8B-B14F-4D97-AF65-F5344CB8AC3E}">
        <p14:creationId xmlns:p14="http://schemas.microsoft.com/office/powerpoint/2010/main" val="1493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the Framework</a:t>
            </a:r>
            <a:endParaRPr lang="en-US" dirty="0"/>
          </a:p>
        </p:txBody>
      </p:sp>
      <p:sp>
        <p:nvSpPr>
          <p:cNvPr id="49155" name="Rectangle 3"/>
          <p:cNvSpPr>
            <a:spLocks noGrp="1" noChangeArrowheads="1"/>
          </p:cNvSpPr>
          <p:nvPr>
            <p:ph idx="1"/>
          </p:nvPr>
        </p:nvSpPr>
        <p:spPr>
          <a:xfrm>
            <a:off x="640080" y="1706886"/>
            <a:ext cx="9875520" cy="5151114"/>
          </a:xfrm>
        </p:spPr>
        <p:txBody>
          <a:bodyPr/>
          <a:lstStyle/>
          <a:p>
            <a:r>
              <a:rPr lang="en-US" sz="2800" dirty="0"/>
              <a:t>Children are born investigators</a:t>
            </a:r>
          </a:p>
          <a:p>
            <a:r>
              <a:rPr lang="en-US" sz="2800" dirty="0"/>
              <a:t>Understanding builds over time</a:t>
            </a:r>
          </a:p>
          <a:p>
            <a:r>
              <a:rPr lang="en-US" sz="2800" dirty="0"/>
              <a:t>Science and </a:t>
            </a:r>
            <a:r>
              <a:rPr lang="en-US" sz="2800" dirty="0" smtClean="0"/>
              <a:t>engineering </a:t>
            </a:r>
            <a:r>
              <a:rPr lang="en-US" sz="2800" dirty="0"/>
              <a:t>require both knowledge and practice</a:t>
            </a:r>
          </a:p>
          <a:p>
            <a:r>
              <a:rPr lang="en-US" sz="2800" dirty="0"/>
              <a:t>Connecting to students’ interests and experiences is essential</a:t>
            </a:r>
          </a:p>
          <a:p>
            <a:r>
              <a:rPr lang="en-US" sz="2800" dirty="0"/>
              <a:t>Focusing on core ideas and practices</a:t>
            </a:r>
          </a:p>
          <a:p>
            <a:r>
              <a:rPr lang="en-US" sz="2800" dirty="0"/>
              <a:t>Promoting </a:t>
            </a:r>
            <a:r>
              <a:rPr lang="en-US" sz="2800" dirty="0" smtClean="0"/>
              <a:t>equity</a:t>
            </a:r>
            <a:r>
              <a:rPr lang="en-US" sz="2800" dirty="0"/>
              <a:t>	</a:t>
            </a:r>
            <a:r>
              <a:rPr lang="en-US" dirty="0"/>
              <a:t>		</a:t>
            </a:r>
            <a:endParaRPr lang="en-US" i="1" baseline="38000" dirty="0"/>
          </a:p>
        </p:txBody>
      </p:sp>
    </p:spTree>
    <p:extLst>
      <p:ext uri="{BB962C8B-B14F-4D97-AF65-F5344CB8AC3E}">
        <p14:creationId xmlns:p14="http://schemas.microsoft.com/office/powerpoint/2010/main" val="1479014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6434" name="Rectangle 1"/>
          <p:cNvSpPr>
            <a:spLocks/>
          </p:cNvSpPr>
          <p:nvPr/>
        </p:nvSpPr>
        <p:spPr bwMode="auto">
          <a:xfrm>
            <a:off x="0" y="2730500"/>
            <a:ext cx="10972800" cy="1689100"/>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71395" tIns="40798" rIns="71395" bIns="40798"/>
          <a:lstStyle/>
          <a:p>
            <a:pPr algn="ctr" defTabSz="1044575" fontAlgn="base" hangingPunct="0">
              <a:lnSpc>
                <a:spcPts val="6588"/>
              </a:lnSpc>
              <a:spcBef>
                <a:spcPts val="1450"/>
              </a:spcBef>
              <a:spcAft>
                <a:spcPct val="0"/>
              </a:spcAft>
            </a:pPr>
            <a:r>
              <a:rPr lang="en-US" sz="5500" b="1" dirty="0" smtClean="0">
                <a:solidFill>
                  <a:srgbClr val="000000"/>
                </a:solidFill>
                <a:latin typeface="Helvetica" pitchFamily="34" charset="0"/>
                <a:ea typeface="Helvetica Light"/>
                <a:cs typeface="Helvetica" pitchFamily="34" charset="0"/>
                <a:sym typeface="Helvetica" pitchFamily="34" charset="0"/>
              </a:rPr>
              <a:t>Scientific and Engineering Practices</a:t>
            </a:r>
            <a:endParaRPr lang="en-US" sz="2900" dirty="0" smtClean="0">
              <a:solidFill>
                <a:srgbClr val="000000"/>
              </a:solidFill>
              <a:latin typeface="Helvetica Light"/>
              <a:ea typeface="Helvetica Light"/>
              <a:cs typeface="Helvetica" pitchFamily="34" charset="0"/>
              <a:sym typeface="Helvetica Light"/>
            </a:endParaRPr>
          </a:p>
        </p:txBody>
      </p:sp>
      <p:pic>
        <p:nvPicPr>
          <p:cNvPr id="146435" name="Picture 3"/>
          <p:cNvPicPr>
            <a:picLocks noChangeAspect="1"/>
          </p:cNvPicPr>
          <p:nvPr/>
        </p:nvPicPr>
        <p:blipFill>
          <a:blip r:embed="rId4" cstate="print"/>
          <a:srcRect/>
          <a:stretch>
            <a:fillRect/>
          </a:stretch>
        </p:blipFill>
        <p:spPr bwMode="auto">
          <a:xfrm>
            <a:off x="3300413" y="171450"/>
            <a:ext cx="3798887" cy="15509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and Engineering Practices</a:t>
            </a:r>
            <a:endParaRPr lang="en-US" dirty="0"/>
          </a:p>
        </p:txBody>
      </p:sp>
      <p:sp>
        <p:nvSpPr>
          <p:cNvPr id="49155" name="Rectangle 3"/>
          <p:cNvSpPr>
            <a:spLocks noGrp="1" noChangeArrowheads="1"/>
          </p:cNvSpPr>
          <p:nvPr>
            <p:ph idx="1"/>
          </p:nvPr>
        </p:nvSpPr>
        <p:spPr>
          <a:xfrm>
            <a:off x="640080" y="1706886"/>
            <a:ext cx="9875520" cy="5227314"/>
          </a:xfrm>
        </p:spPr>
        <p:txBody>
          <a:bodyPr>
            <a:normAutofit/>
          </a:bodyPr>
          <a:lstStyle/>
          <a:p>
            <a:pPr defTabSz="1295400" eaLnBrk="1">
              <a:lnSpc>
                <a:spcPct val="90000"/>
              </a:lnSpc>
              <a:spcBef>
                <a:spcPts val="600"/>
              </a:spcBef>
            </a:pPr>
            <a:r>
              <a:rPr lang="en-US" sz="3000" dirty="0">
                <a:sym typeface="Helvetica" pitchFamily="34" charset="0"/>
              </a:rPr>
              <a:t>Asking questions and defining problems</a:t>
            </a:r>
          </a:p>
          <a:p>
            <a:pPr defTabSz="1295400" eaLnBrk="1">
              <a:lnSpc>
                <a:spcPct val="90000"/>
              </a:lnSpc>
              <a:spcBef>
                <a:spcPts val="600"/>
              </a:spcBef>
            </a:pPr>
            <a:r>
              <a:rPr lang="en-US" sz="3000" dirty="0">
                <a:sym typeface="Helvetica" pitchFamily="34" charset="0"/>
              </a:rPr>
              <a:t>Developing and using models</a:t>
            </a:r>
          </a:p>
          <a:p>
            <a:pPr defTabSz="1295400" eaLnBrk="1">
              <a:lnSpc>
                <a:spcPct val="90000"/>
              </a:lnSpc>
              <a:spcBef>
                <a:spcPts val="600"/>
              </a:spcBef>
            </a:pPr>
            <a:r>
              <a:rPr lang="en-US" sz="3000" dirty="0">
                <a:sym typeface="Helvetica" pitchFamily="34" charset="0"/>
              </a:rPr>
              <a:t>Planning and carrying out investigations</a:t>
            </a:r>
          </a:p>
          <a:p>
            <a:pPr defTabSz="1295400" eaLnBrk="1">
              <a:lnSpc>
                <a:spcPct val="90000"/>
              </a:lnSpc>
              <a:spcBef>
                <a:spcPts val="600"/>
              </a:spcBef>
            </a:pPr>
            <a:r>
              <a:rPr lang="en-US" sz="3000" dirty="0">
                <a:sym typeface="Helvetica" pitchFamily="34" charset="0"/>
              </a:rPr>
              <a:t>Analyzing and interpreting data</a:t>
            </a:r>
          </a:p>
          <a:p>
            <a:pPr defTabSz="1295400" eaLnBrk="1">
              <a:lnSpc>
                <a:spcPct val="90000"/>
              </a:lnSpc>
              <a:spcBef>
                <a:spcPts val="600"/>
              </a:spcBef>
            </a:pPr>
            <a:r>
              <a:rPr lang="en-US" sz="3000" dirty="0">
                <a:sym typeface="Helvetica" pitchFamily="34" charset="0"/>
              </a:rPr>
              <a:t>Using mathematics, information and computer technology, and computational thinking</a:t>
            </a:r>
          </a:p>
          <a:p>
            <a:pPr defTabSz="1295400" eaLnBrk="1">
              <a:lnSpc>
                <a:spcPct val="90000"/>
              </a:lnSpc>
              <a:spcBef>
                <a:spcPts val="600"/>
              </a:spcBef>
            </a:pPr>
            <a:r>
              <a:rPr lang="en-US" sz="3000" dirty="0">
                <a:sym typeface="Helvetica" pitchFamily="34" charset="0"/>
              </a:rPr>
              <a:t>Constructing explanations and designing solutions</a:t>
            </a:r>
          </a:p>
          <a:p>
            <a:pPr defTabSz="1295400" eaLnBrk="1">
              <a:lnSpc>
                <a:spcPct val="90000"/>
              </a:lnSpc>
              <a:spcBef>
                <a:spcPts val="600"/>
              </a:spcBef>
            </a:pPr>
            <a:r>
              <a:rPr lang="en-US" sz="3000" dirty="0">
                <a:sym typeface="Helvetica" pitchFamily="34" charset="0"/>
              </a:rPr>
              <a:t>Engaging in argument from evidence</a:t>
            </a:r>
          </a:p>
          <a:p>
            <a:pPr defTabSz="1295400" eaLnBrk="1">
              <a:lnSpc>
                <a:spcPct val="90000"/>
              </a:lnSpc>
              <a:spcBef>
                <a:spcPts val="600"/>
              </a:spcBef>
            </a:pPr>
            <a:r>
              <a:rPr lang="en-US" sz="3000" dirty="0">
                <a:sym typeface="Helvetica" pitchFamily="34" charset="0"/>
              </a:rPr>
              <a:t>Obtaining, evaluating, and communicating </a:t>
            </a:r>
            <a:r>
              <a:rPr lang="en-US" sz="3000" dirty="0" smtClean="0">
                <a:sym typeface="Helvetica" pitchFamily="34" charset="0"/>
              </a:rPr>
              <a:t>information</a:t>
            </a:r>
            <a:r>
              <a:rPr lang="en-US" dirty="0"/>
              <a:t>	</a:t>
            </a:r>
          </a:p>
          <a:p>
            <a:pPr marL="447675" lvl="0" indent="-447675" defTabSz="1295400" eaLnBrk="1">
              <a:lnSpc>
                <a:spcPct val="90000"/>
              </a:lnSpc>
              <a:spcBef>
                <a:spcPts val="600"/>
              </a:spcBef>
              <a:buNone/>
            </a:pPr>
            <a:r>
              <a:rPr lang="en-US" sz="1800" i="1" dirty="0" smtClean="0">
                <a:solidFill>
                  <a:srgbClr val="FF0000"/>
                </a:solidFill>
                <a:sym typeface="Helvetica" pitchFamily="34" charset="0"/>
              </a:rPr>
              <a:t>	  	Framework pp.41-82</a:t>
            </a:r>
            <a:endParaRPr lang="en-US" i="1" dirty="0">
              <a:solidFill>
                <a:srgbClr val="000000"/>
              </a:solidFill>
            </a:endParaRPr>
          </a:p>
        </p:txBody>
      </p:sp>
    </p:spTree>
    <p:extLst>
      <p:ext uri="{BB962C8B-B14F-4D97-AF65-F5344CB8AC3E}">
        <p14:creationId xmlns:p14="http://schemas.microsoft.com/office/powerpoint/2010/main" val="2366928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9506" name="Rectangle 1"/>
          <p:cNvSpPr>
            <a:spLocks/>
          </p:cNvSpPr>
          <p:nvPr/>
        </p:nvSpPr>
        <p:spPr bwMode="auto">
          <a:xfrm>
            <a:off x="0" y="2987675"/>
            <a:ext cx="10972800" cy="898525"/>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71269" tIns="40728" rIns="71269" bIns="40728"/>
          <a:lstStyle/>
          <a:p>
            <a:pPr algn="ctr" defTabSz="1044575" fontAlgn="base" hangingPunct="0">
              <a:lnSpc>
                <a:spcPts val="6588"/>
              </a:lnSpc>
              <a:spcBef>
                <a:spcPts val="1450"/>
              </a:spcBef>
              <a:spcAft>
                <a:spcPct val="0"/>
              </a:spcAft>
            </a:pPr>
            <a:r>
              <a:rPr lang="en-US" sz="5500" b="1" dirty="0" smtClean="0">
                <a:solidFill>
                  <a:srgbClr val="000000"/>
                </a:solidFill>
                <a:latin typeface="Helvetica" pitchFamily="34" charset="0"/>
                <a:ea typeface="Helvetica Light"/>
                <a:cs typeface="Helvetica" pitchFamily="34" charset="0"/>
                <a:sym typeface="Helvetica" pitchFamily="34" charset="0"/>
              </a:rPr>
              <a:t>Crosscutting Concepts</a:t>
            </a:r>
            <a:endParaRPr lang="en-US" sz="2900" dirty="0" smtClean="0">
              <a:solidFill>
                <a:srgbClr val="000000"/>
              </a:solidFill>
              <a:latin typeface="Helvetica Light"/>
              <a:ea typeface="Helvetica Light"/>
              <a:cs typeface="Helvetica" pitchFamily="34" charset="0"/>
              <a:sym typeface="Helvetica Light"/>
            </a:endParaRPr>
          </a:p>
        </p:txBody>
      </p:sp>
      <p:pic>
        <p:nvPicPr>
          <p:cNvPr id="149507" name="Picture 3"/>
          <p:cNvPicPr>
            <a:picLocks noChangeAspect="1"/>
          </p:cNvPicPr>
          <p:nvPr/>
        </p:nvPicPr>
        <p:blipFill>
          <a:blip r:embed="rId4" cstate="print"/>
          <a:srcRect/>
          <a:stretch>
            <a:fillRect/>
          </a:stretch>
        </p:blipFill>
        <p:spPr bwMode="auto">
          <a:xfrm>
            <a:off x="3300413" y="201613"/>
            <a:ext cx="3798887" cy="15509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Crosscutting Concepts</a:t>
            </a:r>
            <a:endParaRPr lang="en-US" dirty="0"/>
          </a:p>
        </p:txBody>
      </p:sp>
      <p:sp>
        <p:nvSpPr>
          <p:cNvPr id="49155" name="Rectangle 3"/>
          <p:cNvSpPr>
            <a:spLocks noGrp="1" noChangeArrowheads="1"/>
          </p:cNvSpPr>
          <p:nvPr>
            <p:ph idx="1"/>
          </p:nvPr>
        </p:nvSpPr>
        <p:spPr>
          <a:xfrm>
            <a:off x="640080" y="1706886"/>
            <a:ext cx="9875520" cy="5227314"/>
          </a:xfrm>
        </p:spPr>
        <p:txBody>
          <a:bodyPr>
            <a:normAutofit/>
          </a:bodyPr>
          <a:lstStyle/>
          <a:p>
            <a:pPr defTabSz="1295400" eaLnBrk="1">
              <a:spcBef>
                <a:spcPts val="600"/>
              </a:spcBef>
            </a:pPr>
            <a:r>
              <a:rPr lang="en-US" sz="2800" dirty="0">
                <a:sym typeface="Helvetica" pitchFamily="34" charset="0"/>
              </a:rPr>
              <a:t>Patterns</a:t>
            </a:r>
          </a:p>
          <a:p>
            <a:pPr defTabSz="1295400" eaLnBrk="1">
              <a:spcBef>
                <a:spcPts val="600"/>
              </a:spcBef>
            </a:pPr>
            <a:r>
              <a:rPr lang="en-US" sz="2800" dirty="0">
                <a:sym typeface="Helvetica" pitchFamily="34" charset="0"/>
              </a:rPr>
              <a:t>Cause and effect</a:t>
            </a:r>
          </a:p>
          <a:p>
            <a:pPr defTabSz="1295400" eaLnBrk="1">
              <a:spcBef>
                <a:spcPts val="600"/>
              </a:spcBef>
            </a:pPr>
            <a:r>
              <a:rPr lang="en-US" sz="2800" dirty="0">
                <a:sym typeface="Helvetica" pitchFamily="34" charset="0"/>
              </a:rPr>
              <a:t>Scale, proportion, and quantity  </a:t>
            </a:r>
          </a:p>
          <a:p>
            <a:pPr defTabSz="1295400" eaLnBrk="1">
              <a:spcBef>
                <a:spcPts val="600"/>
              </a:spcBef>
            </a:pPr>
            <a:r>
              <a:rPr lang="en-US" sz="2800" dirty="0">
                <a:sym typeface="Helvetica" pitchFamily="34" charset="0"/>
              </a:rPr>
              <a:t>Systems and system models </a:t>
            </a:r>
          </a:p>
          <a:p>
            <a:pPr defTabSz="1295400" eaLnBrk="1">
              <a:spcBef>
                <a:spcPts val="600"/>
              </a:spcBef>
            </a:pPr>
            <a:r>
              <a:rPr lang="en-US" sz="2800" dirty="0">
                <a:sym typeface="Helvetica" pitchFamily="34" charset="0"/>
              </a:rPr>
              <a:t>Energy and matter</a:t>
            </a:r>
          </a:p>
          <a:p>
            <a:pPr defTabSz="1295400" eaLnBrk="1">
              <a:spcBef>
                <a:spcPts val="600"/>
              </a:spcBef>
            </a:pPr>
            <a:r>
              <a:rPr lang="en-US" sz="2800" dirty="0">
                <a:sym typeface="Helvetica" pitchFamily="34" charset="0"/>
              </a:rPr>
              <a:t>Structure and function </a:t>
            </a:r>
          </a:p>
          <a:p>
            <a:pPr defTabSz="1295400" eaLnBrk="1">
              <a:spcBef>
                <a:spcPts val="600"/>
              </a:spcBef>
            </a:pPr>
            <a:r>
              <a:rPr lang="en-US" sz="2800" dirty="0">
                <a:sym typeface="Helvetica" pitchFamily="34" charset="0"/>
              </a:rPr>
              <a:t>Stability and change </a:t>
            </a:r>
            <a:endParaRPr lang="en-US" sz="2800" dirty="0" smtClean="0">
              <a:sym typeface="Helvetica" pitchFamily="34" charset="0"/>
            </a:endParaRPr>
          </a:p>
          <a:p>
            <a:pPr marL="0" indent="0" defTabSz="1295400" eaLnBrk="1">
              <a:spcBef>
                <a:spcPts val="600"/>
              </a:spcBef>
              <a:buNone/>
            </a:pPr>
            <a:r>
              <a:rPr lang="en-US" dirty="0"/>
              <a:t>	</a:t>
            </a:r>
          </a:p>
          <a:p>
            <a:pPr marL="447675" lvl="0" indent="-447675" defTabSz="1295400" eaLnBrk="1">
              <a:lnSpc>
                <a:spcPct val="90000"/>
              </a:lnSpc>
              <a:spcBef>
                <a:spcPts val="600"/>
              </a:spcBef>
              <a:buNone/>
            </a:pPr>
            <a:r>
              <a:rPr lang="en-US" sz="1800" i="1" dirty="0" smtClean="0">
                <a:solidFill>
                  <a:srgbClr val="FF0000"/>
                </a:solidFill>
                <a:sym typeface="Helvetica" pitchFamily="34" charset="0"/>
              </a:rPr>
              <a:t>	  Framework pp.83-102</a:t>
            </a:r>
            <a:endParaRPr lang="en-US" i="1" dirty="0">
              <a:solidFill>
                <a:srgbClr val="000000"/>
              </a:solidFill>
            </a:endParaRPr>
          </a:p>
        </p:txBody>
      </p:sp>
    </p:spTree>
    <p:extLst>
      <p:ext uri="{BB962C8B-B14F-4D97-AF65-F5344CB8AC3E}">
        <p14:creationId xmlns:p14="http://schemas.microsoft.com/office/powerpoint/2010/main" val="3515266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1554" name="Rectangle 1"/>
          <p:cNvSpPr>
            <a:spLocks/>
          </p:cNvSpPr>
          <p:nvPr/>
        </p:nvSpPr>
        <p:spPr bwMode="auto">
          <a:xfrm>
            <a:off x="0" y="3124200"/>
            <a:ext cx="10972800" cy="896938"/>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71269" tIns="40728" rIns="71269" bIns="40728"/>
          <a:lstStyle/>
          <a:p>
            <a:pPr algn="ctr" defTabSz="1044575" fontAlgn="base" hangingPunct="0">
              <a:lnSpc>
                <a:spcPts val="6588"/>
              </a:lnSpc>
              <a:spcBef>
                <a:spcPts val="1450"/>
              </a:spcBef>
              <a:spcAft>
                <a:spcPct val="0"/>
              </a:spcAft>
            </a:pPr>
            <a:r>
              <a:rPr lang="en-US" sz="5500" b="1" dirty="0" smtClean="0">
                <a:solidFill>
                  <a:srgbClr val="000000"/>
                </a:solidFill>
                <a:latin typeface="Helvetica" pitchFamily="34" charset="0"/>
                <a:ea typeface="Helvetica Light"/>
                <a:cs typeface="Helvetica" pitchFamily="34" charset="0"/>
                <a:sym typeface="Helvetica" pitchFamily="34" charset="0"/>
              </a:rPr>
              <a:t>Disciplinary Core Ideas</a:t>
            </a:r>
            <a:endParaRPr lang="en-US" sz="2900" dirty="0" smtClean="0">
              <a:solidFill>
                <a:srgbClr val="000000"/>
              </a:solidFill>
              <a:latin typeface="Helvetica Light"/>
              <a:ea typeface="Helvetica Light"/>
              <a:cs typeface="Helvetica" pitchFamily="34" charset="0"/>
              <a:sym typeface="Helvetica Light"/>
            </a:endParaRPr>
          </a:p>
        </p:txBody>
      </p:sp>
      <p:pic>
        <p:nvPicPr>
          <p:cNvPr id="151555" name="Picture 3"/>
          <p:cNvPicPr>
            <a:picLocks noChangeAspect="1"/>
          </p:cNvPicPr>
          <p:nvPr/>
        </p:nvPicPr>
        <p:blipFill>
          <a:blip r:embed="rId4" cstate="print"/>
          <a:srcRect/>
          <a:stretch>
            <a:fillRect/>
          </a:stretch>
        </p:blipFill>
        <p:spPr bwMode="auto">
          <a:xfrm>
            <a:off x="3300413" y="201613"/>
            <a:ext cx="3798887" cy="15509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0"/>
            <a:ext cx="9875520" cy="926254"/>
          </a:xfrm>
          <a:prstGeom prst="rect">
            <a:avLst/>
          </a:prstGeom>
          <a:noFill/>
          <a:ln w="9525">
            <a:noFill/>
            <a:miter lim="800000"/>
            <a:headEnd/>
            <a:tailEnd/>
          </a:ln>
        </p:spPr>
        <p:txBody>
          <a:bodyPr lIns="104482" tIns="52242" rIns="104482" bIns="52242" anchor="ctr"/>
          <a:lstStyle/>
          <a:p>
            <a:pPr defTabSz="1044820" eaLnBrk="0" hangingPunct="0">
              <a:defRPr/>
            </a:pPr>
            <a:endParaRPr lang="en-US" sz="5000" b="1" dirty="0" smtClean="0">
              <a:solidFill>
                <a:prstClr val="black"/>
              </a:solidFill>
            </a:endParaRPr>
          </a:p>
          <a:p>
            <a:pPr defTabSz="1044820" eaLnBrk="0" hangingPunct="0">
              <a:defRPr/>
            </a:pPr>
            <a:r>
              <a:rPr lang="en-US" sz="3700" dirty="0" smtClean="0">
                <a:solidFill>
                  <a:prstClr val="black"/>
                </a:solidFill>
                <a:latin typeface="Helvetica" panose="020B0604020202020204" pitchFamily="34" charset="0"/>
                <a:cs typeface="Helvetica" panose="020B0604020202020204" pitchFamily="34" charset="0"/>
              </a:rPr>
              <a:t>Disciplinary </a:t>
            </a:r>
            <a:r>
              <a:rPr lang="en-US" sz="3700" dirty="0">
                <a:solidFill>
                  <a:prstClr val="black"/>
                </a:solidFill>
                <a:latin typeface="Helvetica" panose="020B0604020202020204" pitchFamily="34" charset="0"/>
                <a:cs typeface="Helvetica" panose="020B0604020202020204" pitchFamily="34" charset="0"/>
              </a:rPr>
              <a:t>Core Ideas</a:t>
            </a:r>
          </a:p>
        </p:txBody>
      </p:sp>
      <p:graphicFrame>
        <p:nvGraphicFramePr>
          <p:cNvPr id="4" name="Diagram 3"/>
          <p:cNvGraphicFramePr/>
          <p:nvPr>
            <p:extLst/>
          </p:nvPr>
        </p:nvGraphicFramePr>
        <p:xfrm>
          <a:off x="228600" y="1595120"/>
          <a:ext cx="10591800" cy="518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452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Science Skills are in Demand</a:t>
            </a:r>
            <a:endParaRPr lang="en-US" dirty="0"/>
          </a:p>
        </p:txBody>
      </p:sp>
      <p:sp>
        <p:nvSpPr>
          <p:cNvPr id="4" name="Content Placeholder 3"/>
          <p:cNvSpPr>
            <a:spLocks noGrp="1"/>
          </p:cNvSpPr>
          <p:nvPr>
            <p:ph idx="1"/>
          </p:nvPr>
        </p:nvSpPr>
        <p:spPr>
          <a:xfrm>
            <a:off x="533400" y="1630686"/>
            <a:ext cx="10058400" cy="5455914"/>
          </a:xfrm>
        </p:spPr>
        <p:txBody>
          <a:bodyPr>
            <a:normAutofit fontScale="85000" lnSpcReduction="20000"/>
          </a:bodyPr>
          <a:lstStyle/>
          <a:p>
            <a:pPr lvl="0">
              <a:lnSpc>
                <a:spcPct val="120000"/>
              </a:lnSpc>
            </a:pPr>
            <a:r>
              <a:rPr lang="en-US" sz="3000" dirty="0"/>
              <a:t>Students will face unprecedented competition in the workforce not only within their home states, but also from foreign countries. </a:t>
            </a:r>
          </a:p>
          <a:p>
            <a:pPr lvl="1">
              <a:lnSpc>
                <a:spcPct val="120000"/>
              </a:lnSpc>
            </a:pPr>
            <a:r>
              <a:rPr lang="en-US" sz="3000" dirty="0"/>
              <a:t>By 2015, nearly 60% of the new jobs being created will require skills </a:t>
            </a:r>
            <a:r>
              <a:rPr lang="en-US" sz="3000" dirty="0" smtClean="0"/>
              <a:t>currently being mastered </a:t>
            </a:r>
            <a:r>
              <a:rPr lang="en-US" sz="3000" dirty="0"/>
              <a:t>by </a:t>
            </a:r>
            <a:r>
              <a:rPr lang="en-US" sz="3000" dirty="0" smtClean="0"/>
              <a:t>only 20</a:t>
            </a:r>
            <a:r>
              <a:rPr lang="en-US" sz="3000" dirty="0"/>
              <a:t>% of the population, according to a recent report from the American Society for Training and Development.</a:t>
            </a:r>
          </a:p>
          <a:p>
            <a:pPr lvl="1">
              <a:lnSpc>
                <a:spcPct val="120000"/>
              </a:lnSpc>
            </a:pPr>
            <a:r>
              <a:rPr lang="en-US" sz="3000" dirty="0"/>
              <a:t>According to the same report, job skills in </a:t>
            </a:r>
            <a:r>
              <a:rPr lang="en-US" sz="3000" dirty="0" smtClean="0"/>
              <a:t>STEM—science, technology, engineering and math—are among </a:t>
            </a:r>
            <a:r>
              <a:rPr lang="en-US" sz="3000" dirty="0"/>
              <a:t>the skills experiencing the greatest increase in demand. In 1991, fewer than 50% of U.S. jobs required skilled workers. By 2015, 76% of all newly created U.S. jobs will require </a:t>
            </a:r>
            <a:r>
              <a:rPr lang="en-US" sz="3000" dirty="0" smtClean="0"/>
              <a:t>highly-skilled </a:t>
            </a:r>
            <a:r>
              <a:rPr lang="en-US" sz="3000" dirty="0"/>
              <a:t>workers, with some proficiency in STEM</a:t>
            </a:r>
            <a:r>
              <a:rPr lang="en-US" sz="3000" dirty="0" smtClean="0"/>
              <a:t>.</a:t>
            </a:r>
            <a:r>
              <a:rPr lang="en-US" sz="3000" dirty="0"/>
              <a:t> </a:t>
            </a:r>
          </a:p>
          <a:p>
            <a:endParaRPr lang="en-US" dirty="0"/>
          </a:p>
        </p:txBody>
      </p:sp>
      <p:sp>
        <p:nvSpPr>
          <p:cNvPr id="2" name="Slide Number Placeholder 1"/>
          <p:cNvSpPr>
            <a:spLocks noGrp="1"/>
          </p:cNvSpPr>
          <p:nvPr>
            <p:ph type="sldNum" sz="quarter" idx="10"/>
          </p:nvPr>
        </p:nvSpPr>
        <p:spPr>
          <a:xfrm>
            <a:off x="9875520" y="6925758"/>
            <a:ext cx="487680" cy="389467"/>
          </a:xfrm>
          <a:prstGeom prst="rect">
            <a:avLst/>
          </a:prstGeom>
        </p:spPr>
        <p:txBody>
          <a:bodyPr/>
          <a:lstStyle/>
          <a:p>
            <a:fld id="{38EC1BE2-2AF2-4901-B80D-C4902BD1C40A}" type="slidenum">
              <a:rPr lang="en-US" smtClean="0"/>
              <a:pPr/>
              <a:t>3</a:t>
            </a:fld>
            <a:endParaRPr lang="en-US" dirty="0"/>
          </a:p>
        </p:txBody>
      </p:sp>
    </p:spTree>
    <p:extLst>
      <p:ext uri="{BB962C8B-B14F-4D97-AF65-F5344CB8AC3E}">
        <p14:creationId xmlns:p14="http://schemas.microsoft.com/office/powerpoint/2010/main" val="750661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28600" y="1295400"/>
          <a:ext cx="1056132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Disciplinary Core Ideas (cont.)</a:t>
            </a:r>
            <a:endParaRPr lang="en-US" dirty="0"/>
          </a:p>
        </p:txBody>
      </p:sp>
    </p:spTree>
    <p:extLst>
      <p:ext uri="{BB962C8B-B14F-4D97-AF65-F5344CB8AC3E}">
        <p14:creationId xmlns:p14="http://schemas.microsoft.com/office/powerpoint/2010/main" val="3223587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743200"/>
            <a:ext cx="10972800" cy="1905000"/>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101534" tIns="58023" rIns="101534" bIns="58023"/>
          <a:lstStyle/>
          <a:p>
            <a:pPr algn="ctr" defTabSz="1111586" fontAlgn="base" hangingPunct="0">
              <a:lnSpc>
                <a:spcPts val="7027"/>
              </a:lnSpc>
              <a:spcBef>
                <a:spcPts val="1541"/>
              </a:spcBef>
              <a:spcAft>
                <a:spcPct val="0"/>
              </a:spcAft>
            </a:pPr>
            <a:r>
              <a:rPr lang="en-US" sz="5400" b="1" dirty="0">
                <a:solidFill>
                  <a:srgbClr val="000000"/>
                </a:solidFill>
                <a:latin typeface="Helvetica" charset="0"/>
                <a:sym typeface="Helvetica" charset="0"/>
              </a:rPr>
              <a:t>What’s Different about the Next Generation Science Standards?</a:t>
            </a:r>
            <a:endParaRPr lang="en-US" sz="5400" dirty="0">
              <a:solidFill>
                <a:srgbClr val="000000"/>
              </a:solidFill>
              <a:sym typeface="Helvetica Light" charset="0"/>
            </a:endParaRPr>
          </a:p>
        </p:txBody>
      </p:sp>
      <p:pic>
        <p:nvPicPr>
          <p:cNvPr id="6" name="Picture 10"/>
          <p:cNvPicPr>
            <a:picLocks noChangeAspect="1"/>
          </p:cNvPicPr>
          <p:nvPr/>
        </p:nvPicPr>
        <p:blipFill>
          <a:blip r:embed="rId3" cstate="print"/>
          <a:srcRect/>
          <a:stretch>
            <a:fillRect/>
          </a:stretch>
        </p:blipFill>
        <p:spPr bwMode="auto">
          <a:xfrm>
            <a:off x="3276600" y="411265"/>
            <a:ext cx="4038600" cy="1604036"/>
          </a:xfrm>
          <a:prstGeom prst="rect">
            <a:avLst/>
          </a:prstGeom>
          <a:noFill/>
          <a:ln w="9525">
            <a:noFill/>
            <a:miter lim="800000"/>
            <a:headEnd/>
            <a:tailEnd/>
          </a:ln>
        </p:spPr>
      </p:pic>
    </p:spTree>
    <p:extLst>
      <p:ext uri="{BB962C8B-B14F-4D97-AF65-F5344CB8AC3E}">
        <p14:creationId xmlns:p14="http://schemas.microsoft.com/office/powerpoint/2010/main" val="74457399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p:cNvSpPr>
          <p:nvPr/>
        </p:nvSpPr>
        <p:spPr bwMode="auto">
          <a:xfrm>
            <a:off x="36286" y="228600"/>
            <a:ext cx="10972800" cy="1290638"/>
          </a:xfrm>
          <a:prstGeom prst="rect">
            <a:avLst/>
          </a:prstGeom>
          <a:noFill/>
          <a:ln w="54186">
            <a:noFill/>
            <a:round/>
            <a:headEnd/>
            <a:tailEnd/>
          </a:ln>
        </p:spPr>
        <p:txBody>
          <a:bodyPr lIns="0" tIns="0" rIns="0" bIns="0" anchor="ctr"/>
          <a:lstStyle/>
          <a:p>
            <a:r>
              <a:rPr lang="en-US" sz="3500" dirty="0">
                <a:solidFill>
                  <a:prstClr val="black"/>
                </a:solidFill>
                <a:cs typeface="Calibri" pitchFamily="34" charset="0"/>
              </a:rPr>
              <a:t>   </a:t>
            </a:r>
            <a:r>
              <a:rPr lang="en-US" sz="3700" dirty="0" smtClean="0">
                <a:solidFill>
                  <a:prstClr val="black"/>
                </a:solidFill>
                <a:cs typeface="Calibri" pitchFamily="34" charset="0"/>
              </a:rPr>
              <a:t>Three </a:t>
            </a:r>
            <a:r>
              <a:rPr lang="en-US" sz="3700" dirty="0">
                <a:solidFill>
                  <a:prstClr val="black"/>
                </a:solidFill>
                <a:cs typeface="Calibri" pitchFamily="34" charset="0"/>
              </a:rPr>
              <a:t>Dimensions Intertwined</a:t>
            </a:r>
            <a:endParaRPr lang="en-US" sz="3700" dirty="0">
              <a:solidFill>
                <a:prstClr val="black"/>
              </a:solidFill>
            </a:endParaRPr>
          </a:p>
        </p:txBody>
      </p:sp>
      <p:sp>
        <p:nvSpPr>
          <p:cNvPr id="65542" name="Content Placeholder 6"/>
          <p:cNvSpPr>
            <a:spLocks noGrp="1"/>
          </p:cNvSpPr>
          <p:nvPr>
            <p:ph sz="half" idx="1"/>
          </p:nvPr>
        </p:nvSpPr>
        <p:spPr>
          <a:xfrm>
            <a:off x="5522686" y="1892300"/>
            <a:ext cx="4872930" cy="4826794"/>
          </a:xfrm>
          <a:ln>
            <a:solidFill>
              <a:schemeClr val="tx1"/>
            </a:solidFill>
          </a:ln>
        </p:spPr>
        <p:txBody>
          <a:bodyPr/>
          <a:lstStyle/>
          <a:p>
            <a:pPr>
              <a:buFont typeface="Wingdings" pitchFamily="2" charset="2"/>
              <a:buChar char="Ø"/>
            </a:pPr>
            <a:r>
              <a:rPr lang="en-US" sz="2800" dirty="0" smtClean="0"/>
              <a:t>Performance Expectations</a:t>
            </a:r>
          </a:p>
          <a:p>
            <a:pPr>
              <a:buFont typeface="Wingdings" pitchFamily="2" charset="2"/>
              <a:buChar char="Ø"/>
            </a:pPr>
            <a:endParaRPr lang="en-US" sz="2800" dirty="0" smtClean="0"/>
          </a:p>
          <a:p>
            <a:pPr>
              <a:buFont typeface="Wingdings" pitchFamily="2" charset="2"/>
              <a:buChar char="Ø"/>
            </a:pPr>
            <a:r>
              <a:rPr lang="en-US" sz="2800" dirty="0" smtClean="0"/>
              <a:t>The Framework requires contextual application of the three dimensions by students.</a:t>
            </a:r>
          </a:p>
          <a:p>
            <a:pPr>
              <a:buFont typeface="Wingdings" pitchFamily="2" charset="2"/>
              <a:buChar char="Ø"/>
            </a:pPr>
            <a:endParaRPr lang="en-US" sz="2800" dirty="0" smtClean="0"/>
          </a:p>
          <a:p>
            <a:pPr>
              <a:buFont typeface="Wingdings" pitchFamily="2" charset="2"/>
              <a:buChar char="Ø"/>
            </a:pPr>
            <a:r>
              <a:rPr lang="en-US" sz="2800" dirty="0" smtClean="0"/>
              <a:t>Focus is on how and why as well as what</a:t>
            </a:r>
          </a:p>
        </p:txBody>
      </p:sp>
      <p:pic>
        <p:nvPicPr>
          <p:cNvPr id="1026" name="Picture 2" descr="C:\Users\spruitt\AppData\Local\Microsoft\Windows\Temporary Internet Files\Content.Outlook\VAFBDWU5\weave.jpg"/>
          <p:cNvPicPr>
            <a:picLocks noChangeAspect="1" noChangeArrowheads="1"/>
          </p:cNvPicPr>
          <p:nvPr/>
        </p:nvPicPr>
        <p:blipFill>
          <a:blip r:embed="rId3" cstate="print"/>
          <a:srcRect/>
          <a:stretch>
            <a:fillRect/>
          </a:stretch>
        </p:blipFill>
        <p:spPr bwMode="auto">
          <a:xfrm>
            <a:off x="304800" y="1828800"/>
            <a:ext cx="5092700" cy="44323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6"/>
          <p:cNvSpPr>
            <a:spLocks noGrp="1"/>
          </p:cNvSpPr>
          <p:nvPr>
            <p:ph type="title"/>
          </p:nvPr>
        </p:nvSpPr>
        <p:spPr>
          <a:xfrm>
            <a:off x="228602" y="292894"/>
            <a:ext cx="9874448" cy="1219200"/>
          </a:xfrm>
        </p:spPr>
        <p:txBody>
          <a:bodyPr/>
          <a:lstStyle/>
          <a:p>
            <a:r>
              <a:rPr lang="en-US" dirty="0" smtClean="0">
                <a:latin typeface="Helvetica" pitchFamily="34" charset="0"/>
                <a:cs typeface="Helvetica" pitchFamily="34" charset="0"/>
              </a:rPr>
              <a:t>Current State Science Standard Sample</a:t>
            </a:r>
          </a:p>
        </p:txBody>
      </p:sp>
      <p:sp>
        <p:nvSpPr>
          <p:cNvPr id="9" name="Content Placeholder 6"/>
          <p:cNvSpPr>
            <a:spLocks noGrp="1"/>
          </p:cNvSpPr>
          <p:nvPr>
            <p:ph sz="half" idx="4294967295"/>
          </p:nvPr>
        </p:nvSpPr>
        <p:spPr>
          <a:xfrm>
            <a:off x="381000" y="2209800"/>
            <a:ext cx="5207794" cy="4605918"/>
          </a:xfrm>
        </p:spPr>
        <p:txBody>
          <a:bodyPr>
            <a:normAutofit fontScale="92500" lnSpcReduction="20000"/>
          </a:bodyPr>
          <a:lstStyle/>
          <a:p>
            <a:pPr>
              <a:defRPr/>
            </a:pPr>
            <a:r>
              <a:rPr lang="en-US" sz="1700" dirty="0" smtClean="0"/>
              <a:t>Students will explore the importance of curiosity, honesty, openness, and skepticism in science and will exhibit these traits in their own efforts to understand how the world works.</a:t>
            </a:r>
          </a:p>
          <a:p>
            <a:pPr>
              <a:defRPr/>
            </a:pPr>
            <a:r>
              <a:rPr lang="en-US" sz="1700" dirty="0" smtClean="0"/>
              <a:t>Students will use standard safety practices for all classroom laboratory and field investigations. </a:t>
            </a:r>
          </a:p>
          <a:p>
            <a:pPr>
              <a:defRPr/>
            </a:pPr>
            <a:r>
              <a:rPr lang="en-US" sz="1700" dirty="0" smtClean="0"/>
              <a:t>Students will have the computation and estimation skills necessary for analyzing data and following scientific explanations. </a:t>
            </a:r>
          </a:p>
          <a:p>
            <a:pPr>
              <a:defRPr/>
            </a:pPr>
            <a:r>
              <a:rPr lang="en-US" sz="1700" dirty="0" smtClean="0"/>
              <a:t>Students will use tools and instruments for observing, measuring, and manipulating equipment and materials in scientific activities utilizing safe laboratory procedures.</a:t>
            </a:r>
          </a:p>
          <a:p>
            <a:pPr>
              <a:defRPr/>
            </a:pPr>
            <a:r>
              <a:rPr lang="en-US" sz="1700" dirty="0" smtClean="0"/>
              <a:t>Students will use the ideas of system, model, change, and scale in exploring scientific and technological matters. </a:t>
            </a:r>
          </a:p>
          <a:p>
            <a:pPr>
              <a:defRPr/>
            </a:pPr>
            <a:r>
              <a:rPr lang="en-US" sz="1700" dirty="0" smtClean="0"/>
              <a:t>Students will communicate scientific ideas and activities clearly.</a:t>
            </a:r>
          </a:p>
          <a:p>
            <a:pPr>
              <a:defRPr/>
            </a:pPr>
            <a:r>
              <a:rPr lang="en-US" sz="1700" dirty="0" smtClean="0"/>
              <a:t>Students will question scientific claims and arguments effectively.</a:t>
            </a:r>
          </a:p>
          <a:p>
            <a:pPr>
              <a:buFont typeface="Arial" pitchFamily="34" charset="0"/>
              <a:buAutoNum type="alphaLcPeriod"/>
              <a:defRPr/>
            </a:pPr>
            <a:endParaRPr lang="en-US" sz="1600" dirty="0" smtClean="0"/>
          </a:p>
          <a:p>
            <a:pPr>
              <a:buFont typeface="Arial" pitchFamily="34" charset="0"/>
              <a:buAutoNum type="alphaLcPeriod"/>
              <a:defRPr/>
            </a:pPr>
            <a:endParaRPr lang="en-US" sz="1600" dirty="0">
              <a:latin typeface="Helvetica" pitchFamily="34" charset="0"/>
              <a:cs typeface="Helvetica" pitchFamily="34" charset="0"/>
            </a:endParaRPr>
          </a:p>
        </p:txBody>
      </p:sp>
      <p:sp>
        <p:nvSpPr>
          <p:cNvPr id="10" name="Content Placeholder 8"/>
          <p:cNvSpPr>
            <a:spLocks noGrp="1"/>
          </p:cNvSpPr>
          <p:nvPr>
            <p:ph sz="quarter" idx="4294967295"/>
          </p:nvPr>
        </p:nvSpPr>
        <p:spPr>
          <a:xfrm>
            <a:off x="5816481" y="2057400"/>
            <a:ext cx="4850159" cy="4214813"/>
          </a:xfrm>
        </p:spPr>
        <p:txBody>
          <a:bodyPr>
            <a:noAutofit/>
          </a:bodyPr>
          <a:lstStyle/>
          <a:p>
            <a:pPr>
              <a:defRPr/>
            </a:pPr>
            <a:r>
              <a:rPr lang="en-US" sz="1600" dirty="0" smtClean="0"/>
              <a:t>Distinguish between atoms and molecules.</a:t>
            </a:r>
          </a:p>
          <a:p>
            <a:pPr>
              <a:defRPr/>
            </a:pPr>
            <a:r>
              <a:rPr lang="en-US" sz="1600" dirty="0" smtClean="0"/>
              <a:t>Describe the difference between pure substances (elements and compounds) and mixtures. </a:t>
            </a:r>
          </a:p>
          <a:p>
            <a:pPr>
              <a:defRPr/>
            </a:pPr>
            <a:r>
              <a:rPr lang="en-US" sz="1600" dirty="0" smtClean="0"/>
              <a:t>Describe the movement of particles in solids, liquids, gases, and plasmas states. </a:t>
            </a:r>
          </a:p>
          <a:p>
            <a:pPr>
              <a:defRPr/>
            </a:pPr>
            <a:r>
              <a:rPr lang="en-US" sz="1600" dirty="0" smtClean="0"/>
              <a:t>Distinguish between physical and chemical properties of matter as physical (i.e., density, melting point, boiling point) or chemical (i.e., reactivity, combustibility).</a:t>
            </a:r>
          </a:p>
          <a:p>
            <a:pPr>
              <a:defRPr/>
            </a:pPr>
            <a:r>
              <a:rPr lang="en-US" sz="1600" dirty="0" smtClean="0"/>
              <a:t>Distinguish between changes in matter as physical (i.e., physical change) or chemical (development of a gas, formation of precipitate, and change in color). </a:t>
            </a:r>
          </a:p>
          <a:p>
            <a:pPr>
              <a:defRPr/>
            </a:pPr>
            <a:r>
              <a:rPr lang="en-US" sz="1600" dirty="0" smtClean="0"/>
              <a:t>Recognize that there are more than 100 elements and some have similar properties as shown on the Periodic Table of Elements.</a:t>
            </a:r>
          </a:p>
          <a:p>
            <a:pPr>
              <a:defRPr/>
            </a:pPr>
            <a:r>
              <a:rPr lang="en-US" sz="1600" dirty="0" smtClean="0"/>
              <a:t>Identify and demonstrate the Law of Conservation of Matter.</a:t>
            </a:r>
          </a:p>
        </p:txBody>
      </p:sp>
      <p:sp>
        <p:nvSpPr>
          <p:cNvPr id="14" name="TextBox 13"/>
          <p:cNvSpPr txBox="1">
            <a:spLocks noChangeArrowheads="1"/>
          </p:cNvSpPr>
          <p:nvPr/>
        </p:nvSpPr>
        <p:spPr bwMode="auto">
          <a:xfrm>
            <a:off x="381000" y="1600200"/>
            <a:ext cx="3657600" cy="504966"/>
          </a:xfrm>
          <a:prstGeom prst="rect">
            <a:avLst/>
          </a:prstGeom>
          <a:noFill/>
          <a:ln w="9525">
            <a:noFill/>
            <a:miter lim="800000"/>
            <a:headEnd/>
            <a:tailEnd/>
          </a:ln>
        </p:spPr>
        <p:txBody>
          <a:bodyPr wrap="square" lIns="73361" tIns="36681" rIns="73361" bIns="36681">
            <a:spAutoFit/>
          </a:bodyPr>
          <a:lstStyle/>
          <a:p>
            <a:pPr defTabSz="467420" fontAlgn="base">
              <a:spcBef>
                <a:spcPct val="0"/>
              </a:spcBef>
              <a:spcAft>
                <a:spcPct val="0"/>
              </a:spcAft>
            </a:pPr>
            <a:r>
              <a:rPr lang="en-US" sz="2800" dirty="0" smtClean="0">
                <a:solidFill>
                  <a:srgbClr val="000000"/>
                </a:solidFill>
                <a:latin typeface="Helvetica" charset="0"/>
                <a:sym typeface="Helvetica Light"/>
              </a:rPr>
              <a:t>Inquiry Standards</a:t>
            </a:r>
          </a:p>
        </p:txBody>
      </p:sp>
      <p:sp>
        <p:nvSpPr>
          <p:cNvPr id="15" name="TextBox 14"/>
          <p:cNvSpPr txBox="1">
            <a:spLocks noChangeArrowheads="1"/>
          </p:cNvSpPr>
          <p:nvPr/>
        </p:nvSpPr>
        <p:spPr bwMode="auto">
          <a:xfrm>
            <a:off x="5791200" y="1524000"/>
            <a:ext cx="4886326" cy="504966"/>
          </a:xfrm>
          <a:prstGeom prst="rect">
            <a:avLst/>
          </a:prstGeom>
          <a:noFill/>
          <a:ln w="9525">
            <a:noFill/>
            <a:miter lim="800000"/>
            <a:headEnd/>
            <a:tailEnd/>
          </a:ln>
        </p:spPr>
        <p:txBody>
          <a:bodyPr lIns="73361" tIns="36681" rIns="73361" bIns="36681">
            <a:spAutoFit/>
          </a:bodyPr>
          <a:lstStyle/>
          <a:p>
            <a:pPr defTabSz="467420" fontAlgn="base">
              <a:spcBef>
                <a:spcPct val="0"/>
              </a:spcBef>
              <a:spcAft>
                <a:spcPct val="0"/>
              </a:spcAft>
            </a:pPr>
            <a:r>
              <a:rPr lang="en-US" sz="2800" dirty="0" smtClean="0">
                <a:solidFill>
                  <a:srgbClr val="000000"/>
                </a:solidFill>
                <a:latin typeface="Helvetica" charset="0"/>
                <a:sym typeface="Helvetica Light"/>
              </a:rPr>
              <a:t>Content Standards</a:t>
            </a:r>
          </a:p>
        </p:txBody>
      </p:sp>
    </p:spTree>
    <p:extLst>
      <p:ext uri="{BB962C8B-B14F-4D97-AF65-F5344CB8AC3E}">
        <p14:creationId xmlns:p14="http://schemas.microsoft.com/office/powerpoint/2010/main" val="3705116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6"/>
          <p:cNvSpPr>
            <a:spLocks noGrp="1"/>
          </p:cNvSpPr>
          <p:nvPr>
            <p:ph type="title"/>
          </p:nvPr>
        </p:nvSpPr>
        <p:spPr/>
        <p:txBody>
          <a:bodyPr/>
          <a:lstStyle/>
          <a:p>
            <a:pPr eaLnBrk="1" hangingPunct="1"/>
            <a:r>
              <a:rPr lang="en-US" dirty="0" smtClean="0">
                <a:latin typeface="Helvetica" pitchFamily="34" charset="0"/>
                <a:cs typeface="Helvetica" pitchFamily="34" charset="0"/>
              </a:rPr>
              <a:t>Standards Comparison:</a:t>
            </a:r>
            <a:br>
              <a:rPr lang="en-US" dirty="0" smtClean="0">
                <a:latin typeface="Helvetica" pitchFamily="34" charset="0"/>
                <a:cs typeface="Helvetica" pitchFamily="34" charset="0"/>
              </a:rPr>
            </a:br>
            <a:r>
              <a:rPr lang="en-US" dirty="0" smtClean="0">
                <a:latin typeface="Helvetica" pitchFamily="34" charset="0"/>
                <a:cs typeface="Helvetica" pitchFamily="34" charset="0"/>
              </a:rPr>
              <a:t>Structure and Properties of Matter</a:t>
            </a:r>
          </a:p>
        </p:txBody>
      </p:sp>
      <p:sp>
        <p:nvSpPr>
          <p:cNvPr id="9" name="Content Placeholder 6"/>
          <p:cNvSpPr>
            <a:spLocks noGrp="1"/>
          </p:cNvSpPr>
          <p:nvPr>
            <p:ph idx="1"/>
          </p:nvPr>
        </p:nvSpPr>
        <p:spPr>
          <a:xfrm>
            <a:off x="381000" y="2218730"/>
            <a:ext cx="9875520" cy="4655346"/>
          </a:xfrm>
        </p:spPr>
        <p:txBody>
          <a:bodyPr rtlCol="0">
            <a:noAutofit/>
          </a:bodyPr>
          <a:lstStyle/>
          <a:p>
            <a:pPr defTabSz="1035329" eaLnBrk="1" fontAlgn="auto" hangingPunct="1">
              <a:spcAft>
                <a:spcPts val="0"/>
              </a:spcAft>
              <a:defRPr/>
            </a:pPr>
            <a:r>
              <a:rPr lang="en-US" sz="2000" b="1" dirty="0" smtClean="0">
                <a:latin typeface="Helvetica" pitchFamily="34" charset="0"/>
                <a:cs typeface="Helvetica" pitchFamily="34" charset="0"/>
              </a:rPr>
              <a:t>Distinguish</a:t>
            </a:r>
            <a:r>
              <a:rPr lang="en-US" sz="2000" dirty="0" smtClean="0">
                <a:latin typeface="Helvetica" pitchFamily="34" charset="0"/>
                <a:cs typeface="Helvetica" pitchFamily="34" charset="0"/>
              </a:rPr>
              <a:t> between atoms and molecules.</a:t>
            </a:r>
          </a:p>
          <a:p>
            <a:pPr defTabSz="1035329" eaLnBrk="1" fontAlgn="auto" hangingPunct="1">
              <a:spcAft>
                <a:spcPts val="0"/>
              </a:spcAft>
              <a:defRPr/>
            </a:pPr>
            <a:r>
              <a:rPr lang="en-US" sz="2000" b="1" dirty="0" smtClean="0">
                <a:latin typeface="Helvetica" pitchFamily="34" charset="0"/>
                <a:cs typeface="Helvetica" pitchFamily="34" charset="0"/>
              </a:rPr>
              <a:t>Describe</a:t>
            </a:r>
            <a:r>
              <a:rPr lang="en-US" sz="2000" dirty="0" smtClean="0">
                <a:latin typeface="Helvetica" pitchFamily="34" charset="0"/>
                <a:cs typeface="Helvetica" pitchFamily="34" charset="0"/>
              </a:rPr>
              <a:t> the difference between pure substances (elements and compounds) and mixtures. </a:t>
            </a:r>
          </a:p>
          <a:p>
            <a:pPr defTabSz="1035329" eaLnBrk="1" fontAlgn="auto" hangingPunct="1">
              <a:spcAft>
                <a:spcPts val="0"/>
              </a:spcAft>
              <a:defRPr/>
            </a:pPr>
            <a:r>
              <a:rPr lang="en-US" sz="2000" b="1" dirty="0" smtClean="0">
                <a:latin typeface="Helvetica" pitchFamily="34" charset="0"/>
                <a:cs typeface="Helvetica" pitchFamily="34" charset="0"/>
              </a:rPr>
              <a:t>Describe</a:t>
            </a:r>
            <a:r>
              <a:rPr lang="en-US" sz="2000" dirty="0" smtClean="0">
                <a:latin typeface="Helvetica" pitchFamily="34" charset="0"/>
                <a:cs typeface="Helvetica" pitchFamily="34" charset="0"/>
              </a:rPr>
              <a:t> the movement of particles in solids, liquids, gases, and plasmas states. </a:t>
            </a:r>
          </a:p>
          <a:p>
            <a:pPr defTabSz="1035329" eaLnBrk="1" fontAlgn="auto" hangingPunct="1">
              <a:spcAft>
                <a:spcPts val="0"/>
              </a:spcAft>
              <a:defRPr/>
            </a:pPr>
            <a:r>
              <a:rPr lang="en-US" sz="2000" b="1" dirty="0" smtClean="0">
                <a:latin typeface="Helvetica" pitchFamily="34" charset="0"/>
                <a:cs typeface="Helvetica" pitchFamily="34" charset="0"/>
              </a:rPr>
              <a:t>Distinguish</a:t>
            </a:r>
            <a:r>
              <a:rPr lang="en-US" sz="2000" dirty="0" smtClean="0">
                <a:latin typeface="Helvetica" pitchFamily="34" charset="0"/>
                <a:cs typeface="Helvetica" pitchFamily="34" charset="0"/>
              </a:rPr>
              <a:t> between physical and chemical properties of matter as physical (i.e., density, melting point, boiling point) or chemical (i.e., reactivity, combustibility).</a:t>
            </a:r>
          </a:p>
          <a:p>
            <a:pPr defTabSz="1035329" eaLnBrk="1" fontAlgn="auto" hangingPunct="1">
              <a:spcAft>
                <a:spcPts val="0"/>
              </a:spcAft>
              <a:defRPr/>
            </a:pPr>
            <a:r>
              <a:rPr lang="en-US" sz="2000" b="1" dirty="0" smtClean="0">
                <a:latin typeface="Helvetica" pitchFamily="34" charset="0"/>
                <a:cs typeface="Helvetica" pitchFamily="34" charset="0"/>
              </a:rPr>
              <a:t>Distinguish</a:t>
            </a:r>
            <a:r>
              <a:rPr lang="en-US" sz="2000" dirty="0" smtClean="0">
                <a:latin typeface="Helvetica" pitchFamily="34" charset="0"/>
                <a:cs typeface="Helvetica" pitchFamily="34" charset="0"/>
              </a:rPr>
              <a:t> between changes in matter as physical (i.e., physical change) or chemical (development of a gas, formation of precipitate, and change in color). </a:t>
            </a:r>
          </a:p>
          <a:p>
            <a:pPr defTabSz="1035329" eaLnBrk="1" fontAlgn="auto" hangingPunct="1">
              <a:spcAft>
                <a:spcPts val="0"/>
              </a:spcAft>
              <a:defRPr/>
            </a:pPr>
            <a:r>
              <a:rPr lang="en-US" sz="2000" b="1" dirty="0" smtClean="0">
                <a:latin typeface="Helvetica" pitchFamily="34" charset="0"/>
                <a:cs typeface="Helvetica" pitchFamily="34" charset="0"/>
              </a:rPr>
              <a:t>Recognize</a:t>
            </a:r>
            <a:r>
              <a:rPr lang="en-US" sz="2000" dirty="0" smtClean="0">
                <a:latin typeface="Helvetica" pitchFamily="34" charset="0"/>
                <a:cs typeface="Helvetica" pitchFamily="34" charset="0"/>
              </a:rPr>
              <a:t> that there are more than 100 elements and some have similar properties as shown on the Periodic Table of Elements.</a:t>
            </a:r>
          </a:p>
          <a:p>
            <a:pPr defTabSz="1035329" eaLnBrk="1" fontAlgn="auto" hangingPunct="1">
              <a:spcAft>
                <a:spcPts val="0"/>
              </a:spcAft>
              <a:defRPr/>
            </a:pPr>
            <a:r>
              <a:rPr lang="en-US" sz="2000" b="1" dirty="0" smtClean="0">
                <a:latin typeface="Helvetica" pitchFamily="34" charset="0"/>
                <a:cs typeface="Helvetica" pitchFamily="34" charset="0"/>
              </a:rPr>
              <a:t>Identify and demonstrate</a:t>
            </a:r>
            <a:r>
              <a:rPr lang="en-US" sz="2000" dirty="0" smtClean="0">
                <a:latin typeface="Helvetica" pitchFamily="34" charset="0"/>
                <a:cs typeface="Helvetica" pitchFamily="34" charset="0"/>
              </a:rPr>
              <a:t> the Law of Conservation of Matter.</a:t>
            </a:r>
          </a:p>
          <a:p>
            <a:pPr marL="388283" indent="-388283" defTabSz="1035329" eaLnBrk="1" fontAlgn="auto" hangingPunct="1">
              <a:spcAft>
                <a:spcPts val="0"/>
              </a:spcAft>
              <a:buFont typeface="Arial" pitchFamily="34" charset="0"/>
              <a:buAutoNum type="alphaLcPeriod"/>
              <a:defRPr/>
            </a:pPr>
            <a:endParaRPr lang="en-US" sz="2000" dirty="0" smtClean="0">
              <a:latin typeface="Helvetica" pitchFamily="34" charset="0"/>
              <a:cs typeface="Helvetica" pitchFamily="34" charset="0"/>
            </a:endParaRPr>
          </a:p>
          <a:p>
            <a:pPr marL="388283" indent="-388283" defTabSz="1035329" eaLnBrk="1" fontAlgn="auto" hangingPunct="1">
              <a:spcAft>
                <a:spcPts val="0"/>
              </a:spcAft>
              <a:buFont typeface="Arial" pitchFamily="34" charset="0"/>
              <a:buAutoNum type="alphaLcPeriod"/>
              <a:defRPr/>
            </a:pPr>
            <a:endParaRPr lang="en-US" sz="2000" dirty="0">
              <a:latin typeface="Helvetica" pitchFamily="34" charset="0"/>
              <a:cs typeface="Helvetica" pitchFamily="34" charset="0"/>
            </a:endParaRPr>
          </a:p>
        </p:txBody>
      </p:sp>
      <p:sp>
        <p:nvSpPr>
          <p:cNvPr id="14" name="TextBox 13"/>
          <p:cNvSpPr txBox="1">
            <a:spLocks noChangeArrowheads="1"/>
          </p:cNvSpPr>
          <p:nvPr/>
        </p:nvSpPr>
        <p:spPr bwMode="auto">
          <a:xfrm>
            <a:off x="-152400" y="1676400"/>
            <a:ext cx="8610600" cy="504966"/>
          </a:xfrm>
          <a:prstGeom prst="rect">
            <a:avLst/>
          </a:prstGeom>
          <a:noFill/>
          <a:ln w="9525">
            <a:noFill/>
            <a:miter lim="800000"/>
            <a:headEnd/>
            <a:tailEnd/>
          </a:ln>
        </p:spPr>
        <p:txBody>
          <a:bodyPr wrap="square" lIns="73361" tIns="36681" rIns="73361" bIns="36681">
            <a:spAutoFit/>
          </a:bodyPr>
          <a:lstStyle/>
          <a:p>
            <a:pPr algn="ctr" defTabSz="467420" fontAlgn="base" hangingPunct="0">
              <a:spcBef>
                <a:spcPct val="0"/>
              </a:spcBef>
              <a:spcAft>
                <a:spcPct val="0"/>
              </a:spcAft>
            </a:pPr>
            <a:r>
              <a:rPr lang="en-US" sz="2800" dirty="0" smtClean="0">
                <a:solidFill>
                  <a:srgbClr val="000000"/>
                </a:solidFill>
                <a:latin typeface="Helvetica" charset="0"/>
                <a:sym typeface="Helvetica Light"/>
              </a:rPr>
              <a:t>Current State Middle School Science Standard</a:t>
            </a:r>
          </a:p>
        </p:txBody>
      </p:sp>
      <p:sp>
        <p:nvSpPr>
          <p:cNvPr id="7" name="Rectangle 6"/>
          <p:cNvSpPr/>
          <p:nvPr/>
        </p:nvSpPr>
        <p:spPr>
          <a:xfrm>
            <a:off x="85729" y="6457950"/>
            <a:ext cx="1735931" cy="742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361" tIns="36681" rIns="73361" bIns="36681" anchor="ctr"/>
          <a:lstStyle/>
          <a:p>
            <a:pPr algn="ctr" defTabSz="467420" fontAlgn="base">
              <a:spcBef>
                <a:spcPct val="0"/>
              </a:spcBef>
              <a:spcAft>
                <a:spcPct val="0"/>
              </a:spcAft>
              <a:defRPr/>
            </a:pPr>
            <a:endParaRPr lang="en-US" sz="2900" dirty="0">
              <a:solidFill>
                <a:prstClr val="white"/>
              </a:solidFill>
              <a:sym typeface="Helvetica Light"/>
            </a:endParaRPr>
          </a:p>
        </p:txBody>
      </p:sp>
      <p:pic>
        <p:nvPicPr>
          <p:cNvPr id="68616" name="Picture 7"/>
          <p:cNvPicPr>
            <a:picLocks noChangeAspect="1"/>
          </p:cNvPicPr>
          <p:nvPr/>
        </p:nvPicPr>
        <p:blipFill>
          <a:blip r:embed="rId3" cstate="print"/>
          <a:srcRect/>
          <a:stretch>
            <a:fillRect/>
          </a:stretch>
        </p:blipFill>
        <p:spPr bwMode="auto">
          <a:xfrm>
            <a:off x="113857" y="6578206"/>
            <a:ext cx="1450627" cy="591740"/>
          </a:xfrm>
          <a:prstGeom prst="rect">
            <a:avLst/>
          </a:prstGeom>
          <a:noFill/>
          <a:ln w="9525">
            <a:noFill/>
            <a:miter lim="800000"/>
            <a:headEnd/>
            <a:tailEnd/>
          </a:ln>
        </p:spPr>
      </p:pic>
    </p:spTree>
    <p:extLst>
      <p:ext uri="{BB962C8B-B14F-4D97-AF65-F5344CB8AC3E}">
        <p14:creationId xmlns:p14="http://schemas.microsoft.com/office/powerpoint/2010/main" val="2472740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6"/>
          <p:cNvSpPr>
            <a:spLocks noGrp="1"/>
          </p:cNvSpPr>
          <p:nvPr>
            <p:ph type="title"/>
          </p:nvPr>
        </p:nvSpPr>
        <p:spPr/>
        <p:txBody>
          <a:bodyPr/>
          <a:lstStyle/>
          <a:p>
            <a:pPr eaLnBrk="1" hangingPunct="1"/>
            <a:r>
              <a:rPr lang="en-US" dirty="0" smtClean="0">
                <a:latin typeface="Helvetica" pitchFamily="34" charset="0"/>
                <a:cs typeface="Helvetica" pitchFamily="34" charset="0"/>
              </a:rPr>
              <a:t>Standards Comparison:</a:t>
            </a:r>
            <a:br>
              <a:rPr lang="en-US" dirty="0" smtClean="0">
                <a:latin typeface="Helvetica" pitchFamily="34" charset="0"/>
                <a:cs typeface="Helvetica" pitchFamily="34" charset="0"/>
              </a:rPr>
            </a:br>
            <a:r>
              <a:rPr lang="en-US" dirty="0" smtClean="0">
                <a:latin typeface="Helvetica" pitchFamily="34" charset="0"/>
                <a:cs typeface="Helvetica" pitchFamily="34" charset="0"/>
              </a:rPr>
              <a:t>Structure and Properties of Matter</a:t>
            </a:r>
          </a:p>
        </p:txBody>
      </p:sp>
      <p:sp>
        <p:nvSpPr>
          <p:cNvPr id="10" name="Content Placeholder 8"/>
          <p:cNvSpPr>
            <a:spLocks noGrp="1"/>
          </p:cNvSpPr>
          <p:nvPr>
            <p:ph sz="quarter" idx="4294967295"/>
          </p:nvPr>
        </p:nvSpPr>
        <p:spPr>
          <a:xfrm>
            <a:off x="696686" y="2207612"/>
            <a:ext cx="10047514" cy="5060155"/>
          </a:xfrm>
        </p:spPr>
        <p:txBody>
          <a:bodyPr/>
          <a:lstStyle/>
          <a:p>
            <a:r>
              <a:rPr lang="en-US" sz="2000" dirty="0" smtClean="0">
                <a:latin typeface="Helvetica" pitchFamily="34" charset="0"/>
                <a:cs typeface="Helvetica" pitchFamily="34" charset="0"/>
              </a:rPr>
              <a:t>Students who demonstrate understanding can:  </a:t>
            </a:r>
          </a:p>
          <a:p>
            <a:pPr lvl="1"/>
            <a:r>
              <a:rPr lang="en-US" sz="2000" b="1" dirty="0" smtClean="0">
                <a:latin typeface="Helvetica" pitchFamily="34" charset="0"/>
                <a:cs typeface="Helvetica" pitchFamily="34" charset="0"/>
              </a:rPr>
              <a:t>Develop models to describe </a:t>
            </a:r>
            <a:r>
              <a:rPr lang="en-US" sz="2000" dirty="0" smtClean="0">
                <a:latin typeface="Helvetica" pitchFamily="34" charset="0"/>
                <a:cs typeface="Helvetica" pitchFamily="34" charset="0"/>
              </a:rPr>
              <a:t>the atomic composition of simple molecules and extended structures.  </a:t>
            </a:r>
          </a:p>
          <a:p>
            <a:pPr lvl="1"/>
            <a:r>
              <a:rPr lang="en-US" sz="2000" b="1" dirty="0" smtClean="0">
                <a:latin typeface="Helvetica" pitchFamily="34" charset="0"/>
                <a:cs typeface="Helvetica" pitchFamily="34" charset="0"/>
              </a:rPr>
              <a:t>Analyze and interpret data </a:t>
            </a:r>
            <a:r>
              <a:rPr lang="en-US" sz="2000" dirty="0" smtClean="0">
                <a:latin typeface="Helvetica" pitchFamily="34" charset="0"/>
                <a:cs typeface="Helvetica" pitchFamily="34" charset="0"/>
              </a:rPr>
              <a:t>on the properties of substances before and after the substances interact to determine if a chemical reaction has occurred.  </a:t>
            </a:r>
          </a:p>
          <a:p>
            <a:pPr lvl="1"/>
            <a:r>
              <a:rPr lang="en-US" sz="2000" b="1" dirty="0" smtClean="0">
                <a:latin typeface="Helvetica" pitchFamily="34" charset="0"/>
                <a:cs typeface="Helvetica" pitchFamily="34" charset="0"/>
              </a:rPr>
              <a:t>Gather and make sense of information to describe </a:t>
            </a:r>
            <a:r>
              <a:rPr lang="en-US" sz="2000" dirty="0" smtClean="0">
                <a:latin typeface="Helvetica" pitchFamily="34" charset="0"/>
                <a:cs typeface="Helvetica" pitchFamily="34" charset="0"/>
              </a:rPr>
              <a:t>that synthetic materials come from natural resources and impact society.  </a:t>
            </a:r>
          </a:p>
          <a:p>
            <a:pPr lvl="1"/>
            <a:r>
              <a:rPr lang="en-US" sz="2000" b="1" dirty="0" smtClean="0">
                <a:latin typeface="Helvetica" pitchFamily="34" charset="0"/>
                <a:cs typeface="Helvetica" pitchFamily="34" charset="0"/>
              </a:rPr>
              <a:t>Develop a model that predicts and describes </a:t>
            </a:r>
            <a:r>
              <a:rPr lang="en-US" sz="2000" dirty="0" smtClean="0">
                <a:latin typeface="Helvetica" pitchFamily="34" charset="0"/>
                <a:cs typeface="Helvetica" pitchFamily="34" charset="0"/>
              </a:rPr>
              <a:t>changes in particle motion, temperature, and state of a pure substance when thermal energy is added or removed.  </a:t>
            </a:r>
          </a:p>
          <a:p>
            <a:pPr lvl="1"/>
            <a:r>
              <a:rPr lang="en-US" sz="2000" b="1" dirty="0" smtClean="0">
                <a:latin typeface="Helvetica" pitchFamily="34" charset="0"/>
                <a:cs typeface="Helvetica" pitchFamily="34" charset="0"/>
              </a:rPr>
              <a:t>Develop and use a model</a:t>
            </a:r>
            <a:r>
              <a:rPr lang="en-US" sz="2000" dirty="0" smtClean="0">
                <a:latin typeface="Helvetica" pitchFamily="34" charset="0"/>
                <a:cs typeface="Helvetica" pitchFamily="34" charset="0"/>
              </a:rPr>
              <a:t> </a:t>
            </a:r>
            <a:r>
              <a:rPr lang="en-US" sz="2000" b="1" dirty="0" smtClean="0">
                <a:latin typeface="Helvetica" pitchFamily="34" charset="0"/>
                <a:cs typeface="Helvetica" pitchFamily="34" charset="0"/>
              </a:rPr>
              <a:t>to describe </a:t>
            </a:r>
            <a:r>
              <a:rPr lang="en-US" sz="2000" dirty="0" smtClean="0">
                <a:latin typeface="Helvetica" pitchFamily="34" charset="0"/>
                <a:cs typeface="Helvetica" pitchFamily="34" charset="0"/>
              </a:rPr>
              <a:t>how the total number of atoms does not change in a chemical reaction and thus mass is conserved.  </a:t>
            </a:r>
          </a:p>
          <a:p>
            <a:pPr lvl="1"/>
            <a:r>
              <a:rPr lang="en-US" sz="2000" b="1" dirty="0" smtClean="0">
                <a:latin typeface="Helvetica" pitchFamily="34" charset="0"/>
                <a:cs typeface="Helvetica" pitchFamily="34" charset="0"/>
              </a:rPr>
              <a:t>Undertake a design project to construct, test, and modify a device </a:t>
            </a:r>
            <a:r>
              <a:rPr lang="en-US" sz="2000" dirty="0" smtClean="0">
                <a:latin typeface="Helvetica" pitchFamily="34" charset="0"/>
                <a:cs typeface="Helvetica" pitchFamily="34" charset="0"/>
              </a:rPr>
              <a:t>that either releases or absorbs thermal energy by chemical processes.*</a:t>
            </a:r>
          </a:p>
          <a:p>
            <a:pPr>
              <a:spcBef>
                <a:spcPts val="0"/>
              </a:spcBef>
              <a:buNone/>
            </a:pPr>
            <a:endParaRPr lang="en-US" sz="1800" dirty="0" smtClean="0">
              <a:latin typeface="Helvetica" pitchFamily="34" charset="0"/>
              <a:ea typeface="Helvetica" charset="0"/>
              <a:cs typeface="Helvetica" pitchFamily="34" charset="0"/>
            </a:endParaRPr>
          </a:p>
        </p:txBody>
      </p:sp>
      <p:sp>
        <p:nvSpPr>
          <p:cNvPr id="15" name="TextBox 14"/>
          <p:cNvSpPr txBox="1">
            <a:spLocks noChangeArrowheads="1"/>
          </p:cNvSpPr>
          <p:nvPr/>
        </p:nvSpPr>
        <p:spPr bwMode="auto">
          <a:xfrm>
            <a:off x="685800" y="1702646"/>
            <a:ext cx="4886326" cy="504966"/>
          </a:xfrm>
          <a:prstGeom prst="rect">
            <a:avLst/>
          </a:prstGeom>
          <a:noFill/>
          <a:ln w="9525">
            <a:noFill/>
            <a:miter lim="800000"/>
            <a:headEnd/>
            <a:tailEnd/>
          </a:ln>
        </p:spPr>
        <p:txBody>
          <a:bodyPr lIns="73361" tIns="36681" rIns="73361" bIns="36681">
            <a:spAutoFit/>
          </a:bodyPr>
          <a:lstStyle/>
          <a:p>
            <a:pPr algn="ctr" defTabSz="467420" fontAlgn="base" hangingPunct="0">
              <a:spcBef>
                <a:spcPct val="0"/>
              </a:spcBef>
              <a:spcAft>
                <a:spcPct val="0"/>
              </a:spcAft>
            </a:pPr>
            <a:r>
              <a:rPr lang="en-US" sz="2800" dirty="0" smtClean="0">
                <a:solidFill>
                  <a:srgbClr val="000000"/>
                </a:solidFill>
                <a:latin typeface="Helvetica" charset="0"/>
                <a:sym typeface="Helvetica Light"/>
              </a:rPr>
              <a:t>NGSS Middle School Sample</a:t>
            </a:r>
          </a:p>
        </p:txBody>
      </p:sp>
    </p:spTree>
    <p:extLst>
      <p:ext uri="{BB962C8B-B14F-4D97-AF65-F5344CB8AC3E}">
        <p14:creationId xmlns:p14="http://schemas.microsoft.com/office/powerpoint/2010/main" val="925687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title"/>
          </p:nvPr>
        </p:nvSpPr>
        <p:spPr/>
        <p:txBody>
          <a:bodyPr vert="horz" wrap="square" lIns="94501" tIns="54001" rIns="94501" bIns="54001" numCol="1" anchor="ctr" anchorCtr="0" compatLnSpc="1">
            <a:prstTxWarp prst="textNoShape">
              <a:avLst/>
            </a:prstTxWarp>
          </a:bodyPr>
          <a:lstStyle/>
          <a:p>
            <a:pPr defTabSz="968588"/>
            <a:r>
              <a:rPr lang="en-US" dirty="0" smtClean="0">
                <a:ea typeface="Helvetica" charset="0"/>
                <a:cs typeface="Helvetica" charset="0"/>
                <a:sym typeface="Helvetica" charset="0"/>
              </a:rPr>
              <a:t>Conceptual Shifts in the NGSS</a:t>
            </a:r>
            <a:endParaRPr lang="en-US" dirty="0" smtClean="0"/>
          </a:p>
        </p:txBody>
      </p:sp>
      <p:sp>
        <p:nvSpPr>
          <p:cNvPr id="9226" name="Rectangle 9"/>
          <p:cNvSpPr>
            <a:spLocks noGrp="1" noChangeArrowheads="1"/>
          </p:cNvSpPr>
          <p:nvPr>
            <p:ph idx="1"/>
          </p:nvPr>
        </p:nvSpPr>
        <p:spPr>
          <a:xfrm>
            <a:off x="457201" y="1714541"/>
            <a:ext cx="9966428" cy="5129213"/>
          </a:xfrm>
        </p:spPr>
        <p:txBody>
          <a:bodyPr vert="horz" wrap="square" lIns="94501" tIns="54001" rIns="94501" bIns="54001" numCol="1" rtlCol="0" anchor="t" anchorCtr="0" compatLnSpc="1">
            <a:prstTxWarp prst="textNoShape">
              <a:avLst/>
            </a:prstTxWarp>
            <a:noAutofit/>
          </a:bodyPr>
          <a:lstStyle/>
          <a:p>
            <a:pPr defTabSz="969377">
              <a:spcBef>
                <a:spcPts val="0"/>
              </a:spcBef>
              <a:defRPr/>
            </a:pPr>
            <a:r>
              <a:rPr lang="en-US" sz="2400" dirty="0"/>
              <a:t>K-12 science education should reflect the interconnected nature of science as it is practiced and experienced in the real World</a:t>
            </a:r>
            <a:r>
              <a:rPr lang="en-US" sz="2400" dirty="0" smtClean="0"/>
              <a:t>.</a:t>
            </a:r>
            <a:endParaRPr lang="en-US" sz="2400" dirty="0">
              <a:sym typeface="Helvetica" charset="0"/>
            </a:endParaRPr>
          </a:p>
          <a:p>
            <a:pPr defTabSz="969377">
              <a:spcBef>
                <a:spcPts val="0"/>
              </a:spcBef>
              <a:defRPr/>
            </a:pPr>
            <a:r>
              <a:rPr lang="en-US" sz="2400" dirty="0">
                <a:sym typeface="Helvetica" charset="0"/>
              </a:rPr>
              <a:t>The Next Generation Science Standards are student performance expectations – NOT curriculum.</a:t>
            </a:r>
          </a:p>
          <a:p>
            <a:pPr defTabSz="969377">
              <a:spcBef>
                <a:spcPts val="0"/>
              </a:spcBef>
              <a:defRPr/>
            </a:pPr>
            <a:r>
              <a:rPr lang="en-US" sz="2400" dirty="0">
                <a:sym typeface="Helvetica" charset="0"/>
              </a:rPr>
              <a:t>The science concepts build coherently from K-12</a:t>
            </a:r>
            <a:r>
              <a:rPr lang="en-US" sz="2400" dirty="0" smtClean="0">
                <a:sym typeface="Helvetica" charset="0"/>
              </a:rPr>
              <a:t>.</a:t>
            </a:r>
            <a:endParaRPr lang="en-US" sz="2400" dirty="0">
              <a:sym typeface="Helvetica" charset="0"/>
            </a:endParaRPr>
          </a:p>
          <a:p>
            <a:pPr defTabSz="969377">
              <a:spcBef>
                <a:spcPts val="0"/>
              </a:spcBef>
              <a:defRPr/>
            </a:pPr>
            <a:r>
              <a:rPr lang="en-US" sz="2400" dirty="0">
                <a:sym typeface="Helvetica" charset="0"/>
              </a:rPr>
              <a:t>The NGSS focus on deeper understanding of content as well as application of content.</a:t>
            </a:r>
          </a:p>
          <a:p>
            <a:pPr defTabSz="969377">
              <a:spcBef>
                <a:spcPts val="0"/>
              </a:spcBef>
              <a:defRPr/>
            </a:pPr>
            <a:r>
              <a:rPr lang="en-US" sz="2400" dirty="0">
                <a:sym typeface="Helvetica" charset="0"/>
              </a:rPr>
              <a:t>Science and engineering are integrated in the NGSS from K–12. </a:t>
            </a:r>
          </a:p>
          <a:p>
            <a:pPr defTabSz="969377">
              <a:spcBef>
                <a:spcPts val="0"/>
              </a:spcBef>
              <a:defRPr/>
            </a:pPr>
            <a:r>
              <a:rPr lang="en-US" sz="2400" dirty="0">
                <a:sym typeface="Helvetica" charset="0"/>
              </a:rPr>
              <a:t>NGSS content is focused on preparing students for the next generation workforce.</a:t>
            </a:r>
          </a:p>
          <a:p>
            <a:pPr defTabSz="969377">
              <a:spcBef>
                <a:spcPts val="0"/>
              </a:spcBef>
              <a:defRPr/>
            </a:pPr>
            <a:r>
              <a:rPr lang="en-US" sz="2400" dirty="0">
                <a:sym typeface="Helvetica" charset="0"/>
              </a:rPr>
              <a:t>The NGSS and Common Core State Standards </a:t>
            </a:r>
            <a:r>
              <a:rPr lang="en-US" sz="2400" dirty="0" smtClean="0">
                <a:sym typeface="Helvetica" charset="0"/>
              </a:rPr>
              <a:t>(English </a:t>
            </a:r>
            <a:r>
              <a:rPr lang="en-US" sz="2400" dirty="0">
                <a:sym typeface="Helvetica" charset="0"/>
              </a:rPr>
              <a:t>Language Arts and Mathematics) are aligned. </a:t>
            </a:r>
          </a:p>
        </p:txBody>
      </p:sp>
    </p:spTree>
    <p:extLst>
      <p:ext uri="{BB962C8B-B14F-4D97-AF65-F5344CB8AC3E}">
        <p14:creationId xmlns:p14="http://schemas.microsoft.com/office/powerpoint/2010/main" val="161023883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819400"/>
            <a:ext cx="10972800" cy="1905000"/>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101534" tIns="58023" rIns="101534" bIns="58023"/>
          <a:lstStyle/>
          <a:p>
            <a:pPr algn="ctr" defTabSz="1043275" fontAlgn="base" hangingPunct="0">
              <a:lnSpc>
                <a:spcPts val="6588"/>
              </a:lnSpc>
              <a:spcBef>
                <a:spcPts val="1445"/>
              </a:spcBef>
              <a:spcAft>
                <a:spcPct val="0"/>
              </a:spcAft>
            </a:pPr>
            <a:r>
              <a:rPr lang="en-US" sz="5300" b="1" dirty="0" smtClean="0">
                <a:solidFill>
                  <a:srgbClr val="000000"/>
                </a:solidFill>
                <a:latin typeface="Helvetica" charset="0"/>
                <a:sym typeface="Helvetica" charset="0"/>
              </a:rPr>
              <a:t>Moving from Standards to Instruction</a:t>
            </a:r>
          </a:p>
        </p:txBody>
      </p:sp>
      <p:pic>
        <p:nvPicPr>
          <p:cNvPr id="6" name="Picture 10"/>
          <p:cNvPicPr>
            <a:picLocks noChangeAspect="1"/>
          </p:cNvPicPr>
          <p:nvPr/>
        </p:nvPicPr>
        <p:blipFill>
          <a:blip r:embed="rId3" cstate="print"/>
          <a:srcRect/>
          <a:stretch>
            <a:fillRect/>
          </a:stretch>
        </p:blipFill>
        <p:spPr bwMode="auto">
          <a:xfrm>
            <a:off x="3276600" y="411265"/>
            <a:ext cx="4038600" cy="160403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Instruction Builds Toward PEs</a:t>
            </a:r>
            <a:endParaRPr lang="en-US" dirty="0"/>
          </a:p>
        </p:txBody>
      </p:sp>
      <p:pic>
        <p:nvPicPr>
          <p:cNvPr id="4" name="Picture 3"/>
          <p:cNvPicPr>
            <a:picLocks noChangeAspect="1"/>
          </p:cNvPicPr>
          <p:nvPr/>
        </p:nvPicPr>
        <p:blipFill>
          <a:blip r:embed="rId3" cstate="print"/>
          <a:stretch>
            <a:fillRect/>
          </a:stretch>
        </p:blipFill>
        <p:spPr>
          <a:xfrm>
            <a:off x="1828800" y="1600200"/>
            <a:ext cx="7620000" cy="5554981"/>
          </a:xfrm>
          <a:prstGeom prst="rect">
            <a:avLst/>
          </a:prstGeom>
        </p:spPr>
      </p:pic>
      <p:sp>
        <p:nvSpPr>
          <p:cNvPr id="9" name="TextBox 8"/>
          <p:cNvSpPr txBox="1"/>
          <p:nvPr/>
        </p:nvSpPr>
        <p:spPr>
          <a:xfrm>
            <a:off x="1905000" y="1639809"/>
            <a:ext cx="7429500" cy="730737"/>
          </a:xfrm>
          <a:prstGeom prst="rect">
            <a:avLst/>
          </a:prstGeom>
          <a:solidFill>
            <a:srgbClr val="C9D1D5"/>
          </a:solidFill>
          <a:ln>
            <a:solidFill>
              <a:schemeClr val="tx1"/>
            </a:solidFill>
          </a:ln>
        </p:spPr>
        <p:txBody>
          <a:bodyPr wrap="square" rtlCol="0">
            <a:spAutoFit/>
          </a:bodyPr>
          <a:lstStyle/>
          <a:p>
            <a:pPr algn="ctr" defTabSz="897162"/>
            <a:r>
              <a:rPr lang="en-US" sz="3900" b="1" dirty="0">
                <a:solidFill>
                  <a:srgbClr val="000090"/>
                </a:solidFill>
                <a:latin typeface="Arial Black"/>
                <a:ea typeface="Helvetica Light"/>
                <a:cs typeface="Arial Black"/>
              </a:rPr>
              <a:t>Performance Expectation</a:t>
            </a:r>
          </a:p>
        </p:txBody>
      </p:sp>
    </p:spTree>
    <p:extLst>
      <p:ext uri="{BB962C8B-B14F-4D97-AF65-F5344CB8AC3E}">
        <p14:creationId xmlns:p14="http://schemas.microsoft.com/office/powerpoint/2010/main" val="3701312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title"/>
          </p:nvPr>
        </p:nvSpPr>
        <p:spPr/>
        <p:txBody>
          <a:bodyPr vert="horz" wrap="square" lIns="94457" tIns="53971" rIns="94457" bIns="53971" numCol="1" anchor="ctr" anchorCtr="0" compatLnSpc="1">
            <a:prstTxWarp prst="textNoShape">
              <a:avLst/>
            </a:prstTxWarp>
          </a:bodyPr>
          <a:lstStyle/>
          <a:p>
            <a:pPr defTabSz="968103" eaLnBrk="1" hangingPunct="1"/>
            <a:r>
              <a:rPr lang="en-US" dirty="0" smtClean="0">
                <a:latin typeface="Helvetica" charset="0"/>
                <a:ea typeface="Helvetica" charset="0"/>
                <a:cs typeface="Helvetica" charset="0"/>
                <a:sym typeface="Helvetica" charset="0"/>
              </a:rPr>
              <a:t>Instructional Shifts in the NGSS</a:t>
            </a:r>
            <a:endParaRPr lang="en-US" dirty="0" smtClean="0"/>
          </a:p>
        </p:txBody>
      </p:sp>
      <p:sp>
        <p:nvSpPr>
          <p:cNvPr id="9226" name="Rectangle 9"/>
          <p:cNvSpPr>
            <a:spLocks noGrp="1" noChangeArrowheads="1"/>
          </p:cNvSpPr>
          <p:nvPr>
            <p:ph idx="1"/>
          </p:nvPr>
        </p:nvSpPr>
        <p:spPr>
          <a:xfrm>
            <a:off x="457200" y="1714546"/>
            <a:ext cx="10286999" cy="5219654"/>
          </a:xfrm>
        </p:spPr>
        <p:txBody>
          <a:bodyPr vert="horz" wrap="square" lIns="94457" tIns="53971" rIns="94457" bIns="53971" numCol="1" rtlCol="0" anchor="t" anchorCtr="0" compatLnSpc="1">
            <a:prstTxWarp prst="textNoShape">
              <a:avLst/>
            </a:prstTxWarp>
            <a:noAutofit/>
          </a:bodyPr>
          <a:lstStyle/>
          <a:p>
            <a:pPr defTabSz="968894" eaLnBrk="1" fontAlgn="auto" hangingPunct="1">
              <a:spcBef>
                <a:spcPts val="0"/>
              </a:spcBef>
              <a:spcAft>
                <a:spcPts val="0"/>
              </a:spcAft>
              <a:defRPr/>
            </a:pPr>
            <a:r>
              <a:rPr lang="en-US" sz="2800" dirty="0"/>
              <a:t>Focus on big picture, not </a:t>
            </a:r>
            <a:r>
              <a:rPr lang="en-US" sz="2800" dirty="0" smtClean="0"/>
              <a:t>lessons</a:t>
            </a:r>
            <a:endParaRPr lang="en-US" sz="2800" dirty="0"/>
          </a:p>
          <a:p>
            <a:pPr defTabSz="968894" eaLnBrk="1" fontAlgn="auto" hangingPunct="1">
              <a:spcBef>
                <a:spcPts val="0"/>
              </a:spcBef>
              <a:spcAft>
                <a:spcPts val="0"/>
              </a:spcAft>
              <a:defRPr/>
            </a:pPr>
            <a:r>
              <a:rPr lang="en-US" sz="2800" dirty="0">
                <a:latin typeface="Helvetica" charset="0"/>
                <a:cs typeface="Helvetica" charset="0"/>
                <a:sym typeface="Helvetica" charset="0"/>
              </a:rPr>
              <a:t>New learning builds on previous knowledge, skills and </a:t>
            </a:r>
            <a:r>
              <a:rPr lang="en-US" sz="2800" dirty="0" smtClean="0">
                <a:latin typeface="Helvetica" charset="0"/>
                <a:cs typeface="Helvetica" charset="0"/>
                <a:sym typeface="Helvetica" charset="0"/>
              </a:rPr>
              <a:t>instruction</a:t>
            </a:r>
            <a:endParaRPr lang="en-US" sz="2800" dirty="0">
              <a:latin typeface="Helvetica" charset="0"/>
              <a:cs typeface="Helvetica" charset="0"/>
              <a:sym typeface="Helvetica" charset="0"/>
            </a:endParaRPr>
          </a:p>
          <a:p>
            <a:pPr defTabSz="968894" eaLnBrk="1" fontAlgn="auto" hangingPunct="1">
              <a:spcBef>
                <a:spcPts val="0"/>
              </a:spcBef>
              <a:spcAft>
                <a:spcPts val="0"/>
              </a:spcAft>
              <a:defRPr/>
            </a:pPr>
            <a:r>
              <a:rPr lang="en-US" sz="2800" dirty="0"/>
              <a:t>Evidence of learning</a:t>
            </a:r>
          </a:p>
          <a:p>
            <a:pPr marL="334431" indent="-334431" defTabSz="968894" eaLnBrk="1" fontAlgn="auto" hangingPunct="1">
              <a:spcBef>
                <a:spcPts val="0"/>
              </a:spcBef>
              <a:spcAft>
                <a:spcPts val="0"/>
              </a:spcAft>
              <a:buFontTx/>
              <a:buAutoNum type="arabicPeriod"/>
              <a:defRPr/>
            </a:pPr>
            <a:endParaRPr lang="en-US" sz="2773" dirty="0">
              <a:latin typeface="Helvetica" charset="0"/>
              <a:cs typeface="Helvetica" charset="0"/>
              <a:sym typeface="Helvetica" charset="0"/>
            </a:endParaRPr>
          </a:p>
          <a:p>
            <a:pPr marL="334431" indent="-334431" defTabSz="968894" eaLnBrk="1" fontAlgn="auto" hangingPunct="1">
              <a:spcBef>
                <a:spcPts val="0"/>
              </a:spcBef>
              <a:spcAft>
                <a:spcPts val="0"/>
              </a:spcAft>
              <a:buFontTx/>
              <a:buAutoNum type="arabicPeriod"/>
              <a:defRPr/>
            </a:pPr>
            <a:endParaRPr lang="en-US" sz="2773" dirty="0">
              <a:latin typeface="Helvetica" charset="0"/>
              <a:cs typeface="Helvetica" charset="0"/>
              <a:sym typeface="Helvetica" charset="0"/>
            </a:endParaRPr>
          </a:p>
          <a:p>
            <a:pPr marL="334431" indent="-334431" defTabSz="968894" eaLnBrk="1" fontAlgn="auto" hangingPunct="1">
              <a:spcBef>
                <a:spcPts val="0"/>
              </a:spcBef>
              <a:spcAft>
                <a:spcPts val="0"/>
              </a:spcAft>
              <a:buFontTx/>
              <a:buAutoNum type="arabicPeriod"/>
              <a:defRPr/>
            </a:pPr>
            <a:endParaRPr lang="en-US" sz="2773" dirty="0">
              <a:latin typeface="Helvetica" charset="0"/>
              <a:cs typeface="Helvetica" charset="0"/>
              <a:sym typeface="Helvetica" charset="0"/>
            </a:endParaRPr>
          </a:p>
          <a:p>
            <a:pPr marL="334431" indent="-334431" defTabSz="968894" eaLnBrk="1" fontAlgn="auto" hangingPunct="1">
              <a:lnSpc>
                <a:spcPct val="90000"/>
              </a:lnSpc>
              <a:spcBef>
                <a:spcPts val="450"/>
              </a:spcBef>
              <a:spcAft>
                <a:spcPts val="0"/>
              </a:spcAft>
              <a:buNone/>
              <a:defRPr/>
            </a:pPr>
            <a:r>
              <a:rPr lang="en-US" sz="2773" dirty="0">
                <a:latin typeface="Helvetica" charset="0"/>
                <a:cs typeface="Helvetica" charset="0"/>
                <a:sym typeface="Helvetica" charset="0"/>
              </a:rPr>
              <a:t> </a:t>
            </a:r>
            <a:endParaRPr lang="en-US" sz="2773" dirty="0"/>
          </a:p>
        </p:txBody>
      </p:sp>
    </p:spTree>
    <p:extLst>
      <p:ext uri="{BB962C8B-B14F-4D97-AF65-F5344CB8AC3E}">
        <p14:creationId xmlns:p14="http://schemas.microsoft.com/office/powerpoint/2010/main" val="39879717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9874448" cy="1219200"/>
          </a:xfrm>
        </p:spPr>
        <p:txBody>
          <a:bodyPr/>
          <a:lstStyle/>
          <a:p>
            <a:r>
              <a:rPr lang="en-US" dirty="0" smtClean="0"/>
              <a:t>Science Literacy in the 21</a:t>
            </a:r>
            <a:r>
              <a:rPr lang="en-US" baseline="30000" dirty="0" smtClean="0"/>
              <a:t>st</a:t>
            </a:r>
            <a:r>
              <a:rPr lang="en-US" dirty="0" smtClean="0"/>
              <a:t> Century</a:t>
            </a:r>
            <a:endParaRPr lang="en-US" dirty="0"/>
          </a:p>
        </p:txBody>
      </p:sp>
      <p:sp>
        <p:nvSpPr>
          <p:cNvPr id="4" name="Content Placeholder 3"/>
          <p:cNvSpPr>
            <a:spLocks noGrp="1"/>
          </p:cNvSpPr>
          <p:nvPr>
            <p:ph idx="1"/>
          </p:nvPr>
        </p:nvSpPr>
        <p:spPr>
          <a:xfrm>
            <a:off x="304800" y="1600200"/>
            <a:ext cx="9875520" cy="5379714"/>
          </a:xfrm>
        </p:spPr>
        <p:txBody>
          <a:bodyPr>
            <a:normAutofit/>
          </a:bodyPr>
          <a:lstStyle/>
          <a:p>
            <a:pPr lvl="0"/>
            <a:r>
              <a:rPr lang="en-US" sz="2800" dirty="0"/>
              <a:t>The definition of what it means to be “literate” in science continues to grow and includes the use of technology, critical thinking and analytical skills.  </a:t>
            </a:r>
            <a:endParaRPr lang="en-US" sz="2800" dirty="0" smtClean="0"/>
          </a:p>
          <a:p>
            <a:pPr lvl="0"/>
            <a:r>
              <a:rPr lang="en-US" sz="2800" dirty="0" smtClean="0"/>
              <a:t>As </a:t>
            </a:r>
            <a:r>
              <a:rPr lang="en-US" sz="2800" dirty="0"/>
              <a:t>citizens, we are increasingly asked to make decisions on issues ranging from healthcare to the environment, where literacy in science is essential</a:t>
            </a:r>
            <a:r>
              <a:rPr lang="en-US" sz="2800" dirty="0" smtClean="0"/>
              <a:t>.</a:t>
            </a:r>
          </a:p>
          <a:p>
            <a:pPr lvl="0"/>
            <a:r>
              <a:rPr lang="en-US" sz="2800" dirty="0" smtClean="0"/>
              <a:t>Science literacy and the skills developed in the science classroom will help students improve performance and understanding in other subjects, including math and reading. </a:t>
            </a:r>
            <a:endParaRPr lang="en-US" sz="2800" dirty="0"/>
          </a:p>
        </p:txBody>
      </p:sp>
      <p:sp>
        <p:nvSpPr>
          <p:cNvPr id="2" name="Slide Number Placeholder 1"/>
          <p:cNvSpPr>
            <a:spLocks noGrp="1"/>
          </p:cNvSpPr>
          <p:nvPr>
            <p:ph type="sldNum" sz="quarter" idx="10"/>
          </p:nvPr>
        </p:nvSpPr>
        <p:spPr>
          <a:prstGeom prst="rect">
            <a:avLst/>
          </a:prstGeom>
        </p:spPr>
        <p:txBody>
          <a:bodyPr/>
          <a:lstStyle/>
          <a:p>
            <a:fld id="{38EC1BE2-2AF2-4901-B80D-C4902BD1C40A}" type="slidenum">
              <a:rPr lang="en-US" smtClean="0"/>
              <a:pPr/>
              <a:t>4</a:t>
            </a:fld>
            <a:endParaRPr lang="en-US" dirty="0"/>
          </a:p>
        </p:txBody>
      </p:sp>
    </p:spTree>
    <p:extLst>
      <p:ext uri="{BB962C8B-B14F-4D97-AF65-F5344CB8AC3E}">
        <p14:creationId xmlns:p14="http://schemas.microsoft.com/office/powerpoint/2010/main" val="3171612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9" y="292894"/>
            <a:ext cx="9874448" cy="1219200"/>
          </a:xfrm>
        </p:spPr>
        <p:txBody>
          <a:bodyPr/>
          <a:lstStyle/>
          <a:p>
            <a:r>
              <a:rPr lang="en-US" dirty="0" smtClean="0"/>
              <a:t>Current and Upcoming NGSS Projects</a:t>
            </a:r>
            <a:endParaRPr lang="en-US" dirty="0"/>
          </a:p>
        </p:txBody>
      </p:sp>
      <p:sp>
        <p:nvSpPr>
          <p:cNvPr id="3" name="Content Placeholder 2"/>
          <p:cNvSpPr>
            <a:spLocks noGrp="1"/>
          </p:cNvSpPr>
          <p:nvPr>
            <p:ph idx="1"/>
          </p:nvPr>
        </p:nvSpPr>
        <p:spPr>
          <a:xfrm>
            <a:off x="304800" y="1676400"/>
            <a:ext cx="9220200" cy="4572000"/>
          </a:xfrm>
        </p:spPr>
        <p:txBody>
          <a:bodyPr>
            <a:noAutofit/>
          </a:bodyPr>
          <a:lstStyle/>
          <a:p>
            <a:pPr lvl="0"/>
            <a:r>
              <a:rPr lang="en-US" sz="2400" dirty="0"/>
              <a:t>Science </a:t>
            </a:r>
            <a:r>
              <a:rPr lang="en-US" sz="2400" dirty="0" smtClean="0"/>
              <a:t>EQuIP</a:t>
            </a:r>
            <a:endParaRPr lang="en-US" sz="2400" dirty="0"/>
          </a:p>
          <a:p>
            <a:pPr lvl="0"/>
            <a:r>
              <a:rPr lang="en-US" sz="2400" dirty="0"/>
              <a:t>Standards Comparison </a:t>
            </a:r>
            <a:r>
              <a:rPr lang="en-US" sz="2400" dirty="0" smtClean="0"/>
              <a:t>Tool</a:t>
            </a:r>
            <a:endParaRPr lang="en-US" sz="2400" dirty="0"/>
          </a:p>
          <a:p>
            <a:pPr lvl="0"/>
            <a:r>
              <a:rPr lang="en-US" sz="2400" dirty="0" smtClean="0"/>
              <a:t>Evidence Statements</a:t>
            </a:r>
            <a:endParaRPr lang="en-US" sz="2400" dirty="0"/>
          </a:p>
          <a:p>
            <a:pPr lvl="0"/>
            <a:r>
              <a:rPr lang="en-US" sz="2400" dirty="0" err="1"/>
              <a:t>SciMath</a:t>
            </a:r>
            <a:r>
              <a:rPr lang="en-US" sz="2400" dirty="0"/>
              <a:t> </a:t>
            </a:r>
            <a:r>
              <a:rPr lang="en-US" sz="2400" dirty="0" smtClean="0"/>
              <a:t>Tasks</a:t>
            </a:r>
            <a:endParaRPr lang="en-US" sz="2400" dirty="0"/>
          </a:p>
          <a:p>
            <a:pPr lvl="0"/>
            <a:r>
              <a:rPr lang="en-US" sz="2400" dirty="0"/>
              <a:t>Accelerated Model Course Maps </a:t>
            </a:r>
            <a:endParaRPr lang="en-US" sz="2400" dirty="0" smtClean="0"/>
          </a:p>
          <a:p>
            <a:pPr lvl="0"/>
            <a:r>
              <a:rPr lang="en-US" sz="2400" dirty="0" smtClean="0"/>
              <a:t>State </a:t>
            </a:r>
            <a:r>
              <a:rPr lang="en-US" sz="2400" dirty="0"/>
              <a:t>of Science Education Research </a:t>
            </a:r>
            <a:endParaRPr lang="en-US" sz="2400" dirty="0" smtClean="0"/>
          </a:p>
          <a:p>
            <a:pPr lvl="0"/>
            <a:r>
              <a:rPr lang="en-US" sz="2400" dirty="0" smtClean="0"/>
              <a:t>Publishers Criteria</a:t>
            </a:r>
          </a:p>
          <a:p>
            <a:pPr lvl="0"/>
            <a:r>
              <a:rPr lang="en-US" sz="2400" dirty="0" smtClean="0"/>
              <a:t>Model </a:t>
            </a:r>
            <a:r>
              <a:rPr lang="en-US" sz="2400" dirty="0"/>
              <a:t>Content </a:t>
            </a:r>
            <a:r>
              <a:rPr lang="en-US" sz="2400" dirty="0" smtClean="0"/>
              <a:t>Frameworks</a:t>
            </a:r>
            <a:endParaRPr lang="en-US" sz="2400" dirty="0"/>
          </a:p>
        </p:txBody>
      </p:sp>
    </p:spTree>
    <p:extLst>
      <p:ext uri="{BB962C8B-B14F-4D97-AF65-F5344CB8AC3E}">
        <p14:creationId xmlns:p14="http://schemas.microsoft.com/office/powerpoint/2010/main" val="40821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in Our State?</a:t>
            </a:r>
            <a:endParaRPr lang="en-US" dirty="0"/>
          </a:p>
        </p:txBody>
      </p:sp>
      <p:sp>
        <p:nvSpPr>
          <p:cNvPr id="3" name="Content Placeholder 2"/>
          <p:cNvSpPr>
            <a:spLocks noGrp="1"/>
          </p:cNvSpPr>
          <p:nvPr>
            <p:ph idx="1"/>
          </p:nvPr>
        </p:nvSpPr>
        <p:spPr/>
        <p:txBody>
          <a:bodyPr>
            <a:normAutofit/>
          </a:bodyPr>
          <a:lstStyle/>
          <a:p>
            <a:r>
              <a:rPr lang="en-US" sz="2800" dirty="0" smtClean="0"/>
              <a:t>Curriculum will be developed locally; classroom materials will be selected locally.</a:t>
            </a:r>
          </a:p>
          <a:p>
            <a:r>
              <a:rPr lang="en-US" sz="2800" dirty="0" smtClean="0"/>
              <a:t>State and districts supporting schools and teachers in the upcoming transition to new standards</a:t>
            </a:r>
          </a:p>
          <a:p>
            <a:r>
              <a:rPr lang="en-US" sz="2800" dirty="0" smtClean="0"/>
              <a:t>Professional development opportunities for teachers around higher expectations in K-12 science</a:t>
            </a:r>
          </a:p>
          <a:p>
            <a:r>
              <a:rPr lang="en-US" sz="2800" dirty="0" smtClean="0"/>
              <a:t>Parents engaged early on about changes coming to science classrooms and how they can support students</a:t>
            </a:r>
          </a:p>
          <a:p>
            <a:endParaRPr lang="en-US" dirty="0"/>
          </a:p>
        </p:txBody>
      </p:sp>
      <p:sp>
        <p:nvSpPr>
          <p:cNvPr id="4" name="Slide Number Placeholder 3"/>
          <p:cNvSpPr>
            <a:spLocks noGrp="1"/>
          </p:cNvSpPr>
          <p:nvPr>
            <p:ph type="sldNum" sz="quarter" idx="10"/>
          </p:nvPr>
        </p:nvSpPr>
        <p:spPr/>
        <p:txBody>
          <a:bodyPr/>
          <a:lstStyle/>
          <a:p>
            <a:pPr>
              <a:defRPr/>
            </a:pPr>
            <a:fld id="{40DF1E8F-B06E-410C-A01A-DEE2FD5FE4DB}" type="slidenum">
              <a:rPr lang="en-US" smtClean="0"/>
              <a:pPr>
                <a:defRPr/>
              </a:pPr>
              <a:t>41</a:t>
            </a:fld>
            <a:endParaRPr lang="en-US" dirty="0"/>
          </a:p>
        </p:txBody>
      </p:sp>
    </p:spTree>
    <p:extLst>
      <p:ext uri="{BB962C8B-B14F-4D97-AF65-F5344CB8AC3E}">
        <p14:creationId xmlns:p14="http://schemas.microsoft.com/office/powerpoint/2010/main" val="510302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 Students are Lagging Behind</a:t>
            </a:r>
            <a:endParaRPr lang="en-US" dirty="0"/>
          </a:p>
        </p:txBody>
      </p:sp>
      <p:sp>
        <p:nvSpPr>
          <p:cNvPr id="2" name="Content Placeholder 1"/>
          <p:cNvSpPr>
            <a:spLocks noGrp="1"/>
          </p:cNvSpPr>
          <p:nvPr>
            <p:ph idx="1"/>
          </p:nvPr>
        </p:nvSpPr>
        <p:spPr>
          <a:xfrm>
            <a:off x="304800" y="1676400"/>
            <a:ext cx="9875520" cy="5379714"/>
          </a:xfrm>
        </p:spPr>
        <p:txBody>
          <a:bodyPr>
            <a:normAutofit/>
          </a:bodyPr>
          <a:lstStyle/>
          <a:p>
            <a:r>
              <a:rPr lang="en-US" sz="2800" dirty="0" smtClean="0"/>
              <a:t>According to 2012 results from the Program </a:t>
            </a:r>
            <a:r>
              <a:rPr lang="en-US" sz="2800" dirty="0"/>
              <a:t>for International Student </a:t>
            </a:r>
            <a:r>
              <a:rPr lang="en-US" sz="2800" dirty="0" smtClean="0"/>
              <a:t>Assessment </a:t>
            </a:r>
            <a:r>
              <a:rPr lang="en-US" sz="2800" dirty="0"/>
              <a:t>(</a:t>
            </a:r>
            <a:r>
              <a:rPr lang="en-US" sz="2800" dirty="0" smtClean="0"/>
              <a:t>PISA), U.S. students ranked 20</a:t>
            </a:r>
            <a:r>
              <a:rPr lang="en-US" sz="2800" baseline="30000" dirty="0" smtClean="0"/>
              <a:t>th</a:t>
            </a:r>
            <a:r>
              <a:rPr lang="en-US" sz="2800" dirty="0" smtClean="0"/>
              <a:t> in science compared to their peers in other countries.</a:t>
            </a:r>
          </a:p>
          <a:p>
            <a:pPr lvl="0"/>
            <a:r>
              <a:rPr lang="en-US" sz="2800" dirty="0"/>
              <a:t>According to a 2011 ACT report, only 30% of U.S. high school graduates in 2011 were ready for college </a:t>
            </a:r>
            <a:r>
              <a:rPr lang="en-US" sz="2800" dirty="0" smtClean="0"/>
              <a:t>coursework </a:t>
            </a:r>
            <a:r>
              <a:rPr lang="en-US" sz="2800" dirty="0"/>
              <a:t>in science</a:t>
            </a:r>
            <a:r>
              <a:rPr lang="en-US" sz="2800" dirty="0" smtClean="0"/>
              <a:t>.</a:t>
            </a:r>
            <a:endParaRPr lang="en-US" sz="2800" dirty="0"/>
          </a:p>
        </p:txBody>
      </p:sp>
    </p:spTree>
    <p:extLst>
      <p:ext uri="{BB962C8B-B14F-4D97-AF65-F5344CB8AC3E}">
        <p14:creationId xmlns:p14="http://schemas.microsoft.com/office/powerpoint/2010/main" val="3848705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State Science Standards are </a:t>
            </a:r>
            <a:br>
              <a:rPr lang="en-US" dirty="0" smtClean="0"/>
            </a:br>
            <a:r>
              <a:rPr lang="en-US" b="1" dirty="0" smtClean="0"/>
              <a:t>Out of Date</a:t>
            </a:r>
            <a:endParaRPr lang="en-US" dirty="0"/>
          </a:p>
        </p:txBody>
      </p:sp>
      <p:sp>
        <p:nvSpPr>
          <p:cNvPr id="4" name="Content Placeholder 3"/>
          <p:cNvSpPr>
            <a:spLocks noGrp="1"/>
          </p:cNvSpPr>
          <p:nvPr>
            <p:ph idx="1"/>
          </p:nvPr>
        </p:nvSpPr>
        <p:spPr>
          <a:xfrm>
            <a:off x="381000" y="1676400"/>
            <a:ext cx="9875520" cy="5227314"/>
          </a:xfrm>
        </p:spPr>
        <p:txBody>
          <a:bodyPr/>
          <a:lstStyle/>
          <a:p>
            <a:r>
              <a:rPr lang="en-US" sz="2800" dirty="0" smtClean="0"/>
              <a:t>It has been </a:t>
            </a:r>
            <a:r>
              <a:rPr lang="en-US" sz="2800" b="1" dirty="0" smtClean="0"/>
              <a:t>more than 17 years </a:t>
            </a:r>
            <a:r>
              <a:rPr lang="en-US" sz="2800" dirty="0" smtClean="0"/>
              <a:t>since the National Research Council and the American Association for Advancement of Science produced their reports from which most state science standards are based. </a:t>
            </a:r>
          </a:p>
          <a:p>
            <a:r>
              <a:rPr lang="en-US" sz="2800" dirty="0" smtClean="0"/>
              <a:t>Since then, major advances in science and our understanding of how students learn science have taken place and need to be reflected in state standards.</a:t>
            </a:r>
            <a:endParaRPr lang="en-US" dirty="0" smtClean="0"/>
          </a:p>
          <a:p>
            <a:endParaRPr lang="en-US" b="1" dirty="0"/>
          </a:p>
        </p:txBody>
      </p:sp>
      <p:sp>
        <p:nvSpPr>
          <p:cNvPr id="2" name="Slide Number Placeholder 1"/>
          <p:cNvSpPr>
            <a:spLocks noGrp="1"/>
          </p:cNvSpPr>
          <p:nvPr>
            <p:ph type="sldNum" sz="quarter" idx="10"/>
          </p:nvPr>
        </p:nvSpPr>
        <p:spPr>
          <a:prstGeom prst="rect">
            <a:avLst/>
          </a:prstGeom>
        </p:spPr>
        <p:txBody>
          <a:bodyPr/>
          <a:lstStyle/>
          <a:p>
            <a:fld id="{38EC1BE2-2AF2-4901-B80D-C4902BD1C40A}" type="slidenum">
              <a:rPr lang="en-US" smtClean="0"/>
              <a:pPr/>
              <a:t>6</a:t>
            </a:fld>
            <a:endParaRPr lang="en-US" dirty="0"/>
          </a:p>
        </p:txBody>
      </p:sp>
    </p:spTree>
    <p:extLst>
      <p:ext uri="{BB962C8B-B14F-4D97-AF65-F5344CB8AC3E}">
        <p14:creationId xmlns:p14="http://schemas.microsoft.com/office/powerpoint/2010/main" val="4163827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Since States Last Updated </a:t>
            </a:r>
            <a:br>
              <a:rPr lang="en-US" dirty="0" smtClean="0"/>
            </a:br>
            <a:r>
              <a:rPr lang="en-US" dirty="0" smtClean="0"/>
              <a:t>their Science Standards…</a:t>
            </a:r>
            <a:endParaRPr lang="en-US" dirty="0"/>
          </a:p>
        </p:txBody>
      </p:sp>
      <p:sp>
        <p:nvSpPr>
          <p:cNvPr id="4" name="Content Placeholder 3"/>
          <p:cNvSpPr>
            <a:spLocks noGrp="1"/>
          </p:cNvSpPr>
          <p:nvPr>
            <p:ph idx="1"/>
          </p:nvPr>
        </p:nvSpPr>
        <p:spPr>
          <a:xfrm>
            <a:off x="304800" y="1676400"/>
            <a:ext cx="9875520" cy="5334000"/>
          </a:xfrm>
        </p:spPr>
        <p:txBody>
          <a:bodyPr>
            <a:normAutofit/>
          </a:bodyPr>
          <a:lstStyle/>
          <a:p>
            <a:r>
              <a:rPr lang="en-US" sz="2800" dirty="0"/>
              <a:t>GPS goes mainstream</a:t>
            </a:r>
          </a:p>
          <a:p>
            <a:r>
              <a:rPr lang="en-US" sz="2800" dirty="0"/>
              <a:t>Text messaging introduced by AT&amp;T</a:t>
            </a:r>
          </a:p>
          <a:p>
            <a:r>
              <a:rPr lang="en-US" sz="2800" dirty="0"/>
              <a:t>Pluto is reclassified as a dwarf planet</a:t>
            </a:r>
          </a:p>
          <a:p>
            <a:r>
              <a:rPr lang="en-US" sz="2800" dirty="0"/>
              <a:t>Apple releases the iPhone</a:t>
            </a:r>
          </a:p>
          <a:p>
            <a:r>
              <a:rPr lang="en-US" sz="2800" dirty="0"/>
              <a:t>NASA Rovers discover evidence of water on Mars</a:t>
            </a:r>
          </a:p>
          <a:p>
            <a:r>
              <a:rPr lang="en-US" sz="2800" dirty="0"/>
              <a:t>Robotic limbs with advanced movement by connecting electrodes and wires to human nerve endings</a:t>
            </a:r>
          </a:p>
          <a:p>
            <a:r>
              <a:rPr lang="en-US" sz="2800" dirty="0"/>
              <a:t>Creation of the first synthetic genome for a bacterial </a:t>
            </a:r>
            <a:r>
              <a:rPr lang="en-US" sz="2800" dirty="0" smtClean="0"/>
              <a:t>cell</a:t>
            </a:r>
          </a:p>
          <a:p>
            <a:r>
              <a:rPr lang="en-US" sz="2800" dirty="0" smtClean="0"/>
              <a:t>Google was founded</a:t>
            </a:r>
            <a:endParaRPr lang="en-US" sz="2800" dirty="0"/>
          </a:p>
        </p:txBody>
      </p:sp>
      <p:sp>
        <p:nvSpPr>
          <p:cNvPr id="2" name="Slide Number Placeholder 1"/>
          <p:cNvSpPr>
            <a:spLocks noGrp="1"/>
          </p:cNvSpPr>
          <p:nvPr>
            <p:ph type="sldNum" sz="quarter" idx="10"/>
          </p:nvPr>
        </p:nvSpPr>
        <p:spPr>
          <a:prstGeom prst="rect">
            <a:avLst/>
          </a:prstGeom>
        </p:spPr>
        <p:txBody>
          <a:bodyPr/>
          <a:lstStyle/>
          <a:p>
            <a:fld id="{38EC1BE2-2AF2-4901-B80D-C4902BD1C40A}" type="slidenum">
              <a:rPr lang="en-US" smtClean="0"/>
              <a:pPr/>
              <a:t>7</a:t>
            </a:fld>
            <a:endParaRPr lang="en-US" dirty="0"/>
          </a:p>
        </p:txBody>
      </p:sp>
    </p:spTree>
    <p:extLst>
      <p:ext uri="{BB962C8B-B14F-4D97-AF65-F5344CB8AC3E}">
        <p14:creationId xmlns:p14="http://schemas.microsoft.com/office/powerpoint/2010/main" val="200906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Strong Science Education = </a:t>
            </a:r>
            <a:br>
              <a:rPr lang="en-US" dirty="0" smtClean="0"/>
            </a:br>
            <a:r>
              <a:rPr lang="en-US" dirty="0" smtClean="0"/>
              <a:t>College and Career Readiness</a:t>
            </a:r>
            <a:endParaRPr lang="en-US" dirty="0"/>
          </a:p>
        </p:txBody>
      </p:sp>
      <p:sp>
        <p:nvSpPr>
          <p:cNvPr id="4" name="Content Placeholder 3"/>
          <p:cNvSpPr>
            <a:spLocks noGrp="1"/>
          </p:cNvSpPr>
          <p:nvPr>
            <p:ph idx="1"/>
          </p:nvPr>
        </p:nvSpPr>
        <p:spPr>
          <a:xfrm>
            <a:off x="304800" y="1676400"/>
            <a:ext cx="9875520" cy="5455914"/>
          </a:xfrm>
        </p:spPr>
        <p:txBody>
          <a:bodyPr>
            <a:normAutofit/>
          </a:bodyPr>
          <a:lstStyle/>
          <a:p>
            <a:pPr lvl="0"/>
            <a:r>
              <a:rPr lang="en-US" sz="2800" dirty="0"/>
              <a:t>A high-quality, robust science education means students learn more and will develop skills -- communication, collaboration, inquiry, problem-solving, flexibility -- that will serve them throughout their educational and professional lives.</a:t>
            </a:r>
          </a:p>
          <a:p>
            <a:pPr lvl="0"/>
            <a:r>
              <a:rPr lang="en-US" sz="2800" dirty="0"/>
              <a:t>Teachers who apply the principles of high quality STEM instruction are able to teach students in the ways they learn best – </a:t>
            </a:r>
            <a:r>
              <a:rPr lang="en-US" sz="2800" dirty="0" smtClean="0"/>
              <a:t>in a hands-on</a:t>
            </a:r>
            <a:r>
              <a:rPr lang="en-US" sz="2800" dirty="0"/>
              <a:t>, collaborative, </a:t>
            </a:r>
            <a:r>
              <a:rPr lang="en-US" sz="2800" dirty="0" smtClean="0"/>
              <a:t>and integrated environment rooted </a:t>
            </a:r>
            <a:r>
              <a:rPr lang="en-US" sz="2800" dirty="0"/>
              <a:t>in inquiry and discovery</a:t>
            </a:r>
            <a:r>
              <a:rPr lang="en-US" sz="2800" dirty="0" smtClean="0"/>
              <a:t>.  </a:t>
            </a:r>
            <a:endParaRPr lang="en-US" sz="2800" dirty="0"/>
          </a:p>
          <a:p>
            <a:endParaRPr lang="en-US" dirty="0"/>
          </a:p>
        </p:txBody>
      </p:sp>
      <p:sp>
        <p:nvSpPr>
          <p:cNvPr id="2" name="Slide Number Placeholder 1"/>
          <p:cNvSpPr>
            <a:spLocks noGrp="1"/>
          </p:cNvSpPr>
          <p:nvPr>
            <p:ph type="sldNum" sz="quarter" idx="10"/>
          </p:nvPr>
        </p:nvSpPr>
        <p:spPr>
          <a:prstGeom prst="rect">
            <a:avLst/>
          </a:prstGeom>
        </p:spPr>
        <p:txBody>
          <a:bodyPr/>
          <a:lstStyle/>
          <a:p>
            <a:fld id="{38EC1BE2-2AF2-4901-B80D-C4902BD1C40A}" type="slidenum">
              <a:rPr lang="en-US" smtClean="0"/>
              <a:pPr/>
              <a:t>8</a:t>
            </a:fld>
            <a:endParaRPr lang="en-US" dirty="0"/>
          </a:p>
        </p:txBody>
      </p:sp>
    </p:spTree>
    <p:extLst>
      <p:ext uri="{BB962C8B-B14F-4D97-AF65-F5344CB8AC3E}">
        <p14:creationId xmlns:p14="http://schemas.microsoft.com/office/powerpoint/2010/main" val="210892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743200"/>
            <a:ext cx="10972800" cy="1676400"/>
          </a:xfrm>
          <a:prstGeom prst="rect">
            <a:avLst/>
          </a:prstGeom>
          <a:gradFill rotWithShape="0">
            <a:gsLst>
              <a:gs pos="0">
                <a:srgbClr val="9BBB59"/>
              </a:gs>
              <a:gs pos="42999">
                <a:srgbClr val="C3D69B"/>
              </a:gs>
              <a:gs pos="98000">
                <a:srgbClr val="FFFFFF"/>
              </a:gs>
              <a:gs pos="100000">
                <a:srgbClr val="FFFFFF"/>
              </a:gs>
            </a:gsLst>
            <a:lin ang="18900000"/>
          </a:gradFill>
          <a:ln w="28575">
            <a:solidFill>
              <a:srgbClr val="F79646"/>
            </a:solidFill>
            <a:round/>
            <a:headEnd/>
            <a:tailEnd/>
          </a:ln>
        </p:spPr>
        <p:txBody>
          <a:bodyPr lIns="101534" tIns="58023" rIns="101534" bIns="58023"/>
          <a:lstStyle/>
          <a:p>
            <a:pPr algn="ctr" defTabSz="1043275" fontAlgn="base" hangingPunct="0">
              <a:lnSpc>
                <a:spcPts val="6588"/>
              </a:lnSpc>
              <a:spcAft>
                <a:spcPct val="0"/>
              </a:spcAft>
            </a:pPr>
            <a:r>
              <a:rPr lang="en-US" sz="5300" b="1" dirty="0" smtClean="0">
                <a:solidFill>
                  <a:srgbClr val="000000"/>
                </a:solidFill>
                <a:latin typeface="Helvetica" pitchFamily="34" charset="0"/>
                <a:cs typeface="Helvetica" pitchFamily="34" charset="0"/>
                <a:sym typeface="Helvetica" charset="0"/>
              </a:rPr>
              <a:t>The History of </a:t>
            </a:r>
          </a:p>
          <a:p>
            <a:pPr algn="ctr" defTabSz="1043275" fontAlgn="base" hangingPunct="0">
              <a:lnSpc>
                <a:spcPts val="6588"/>
              </a:lnSpc>
              <a:spcAft>
                <a:spcPct val="0"/>
              </a:spcAft>
            </a:pPr>
            <a:r>
              <a:rPr lang="en-US" sz="5300" b="1" dirty="0" smtClean="0">
                <a:solidFill>
                  <a:srgbClr val="000000"/>
                </a:solidFill>
                <a:latin typeface="Helvetica" pitchFamily="34" charset="0"/>
                <a:cs typeface="Helvetica" pitchFamily="34" charset="0"/>
                <a:sym typeface="Helvetica" charset="0"/>
              </a:rPr>
              <a:t>Standards</a:t>
            </a:r>
            <a:endParaRPr lang="en-US" sz="3600" b="1" dirty="0" smtClean="0">
              <a:solidFill>
                <a:srgbClr val="000000"/>
              </a:solidFill>
              <a:latin typeface="Helvetica" pitchFamily="34" charset="0"/>
              <a:cs typeface="Helvetica" pitchFamily="34" charset="0"/>
              <a:sym typeface="Helvetica Light" charset="0"/>
            </a:endParaRPr>
          </a:p>
        </p:txBody>
      </p:sp>
      <p:pic>
        <p:nvPicPr>
          <p:cNvPr id="6" name="Picture 10"/>
          <p:cNvPicPr>
            <a:picLocks noChangeAspect="1"/>
          </p:cNvPicPr>
          <p:nvPr/>
        </p:nvPicPr>
        <p:blipFill>
          <a:blip r:embed="rId3" cstate="print"/>
          <a:srcRect/>
          <a:stretch>
            <a:fillRect/>
          </a:stretch>
        </p:blipFill>
        <p:spPr bwMode="auto">
          <a:xfrm>
            <a:off x="3276600" y="411265"/>
            <a:ext cx="4038600" cy="1604036"/>
          </a:xfrm>
          <a:prstGeom prst="rect">
            <a:avLst/>
          </a:prstGeom>
          <a:noFill/>
          <a:ln w="9525">
            <a:noFill/>
            <a:miter lim="800000"/>
            <a:headEnd/>
            <a:tailEnd/>
          </a:ln>
        </p:spPr>
      </p:pic>
    </p:spTree>
    <p:extLst>
      <p:ext uri="{BB962C8B-B14F-4D97-AF65-F5344CB8AC3E}">
        <p14:creationId xmlns:p14="http://schemas.microsoft.com/office/powerpoint/2010/main" val="243584456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Main content">
  <a:themeElements>
    <a:clrScheme name="Achieve_template">
      <a:dk1>
        <a:srgbClr val="000000"/>
      </a:dk1>
      <a:lt1>
        <a:srgbClr val="FFFFFF"/>
      </a:lt1>
      <a:dk2>
        <a:srgbClr val="000000"/>
      </a:dk2>
      <a:lt2>
        <a:srgbClr val="808080"/>
      </a:lt2>
      <a:accent1>
        <a:srgbClr val="263685"/>
      </a:accent1>
      <a:accent2>
        <a:srgbClr val="1088A5"/>
      </a:accent2>
      <a:accent3>
        <a:srgbClr val="558ED5"/>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10522</TotalTime>
  <Words>3025</Words>
  <Application>Microsoft Office PowerPoint</Application>
  <PresentationFormat>Custom</PresentationFormat>
  <Paragraphs>269</Paragraphs>
  <Slides>41</Slides>
  <Notes>22</Notes>
  <HiddenSlides>0</HiddenSlides>
  <MMClips>0</MMClips>
  <ScaleCrop>false</ScaleCrop>
  <HeadingPairs>
    <vt:vector size="4" baseType="variant">
      <vt:variant>
        <vt:lpstr>Theme</vt:lpstr>
      </vt:variant>
      <vt:variant>
        <vt:i4>19</vt:i4>
      </vt:variant>
      <vt:variant>
        <vt:lpstr>Slide Titles</vt:lpstr>
      </vt:variant>
      <vt:variant>
        <vt:i4>41</vt:i4>
      </vt:variant>
    </vt:vector>
  </HeadingPairs>
  <TitlesOfParts>
    <vt:vector size="60" baseType="lpstr">
      <vt:lpstr>1_Main content</vt:lpstr>
      <vt:lpstr>Office Theme</vt:lpstr>
      <vt:lpstr>6_Office Theme</vt:lpstr>
      <vt:lpstr>Custom Design</vt:lpstr>
      <vt:lpstr>7_Office Theme</vt:lpstr>
      <vt:lpstr>1_Custom Design</vt:lpstr>
      <vt:lpstr>8_Office Theme</vt:lpstr>
      <vt:lpstr>9_Office Theme</vt:lpstr>
      <vt:lpstr>10_Office Theme</vt:lpstr>
      <vt:lpstr>2_Custom Design</vt:lpstr>
      <vt:lpstr>12_Office Theme</vt:lpstr>
      <vt:lpstr>14_Office Theme</vt:lpstr>
      <vt:lpstr>15_Office Theme</vt:lpstr>
      <vt:lpstr>11_Office Theme</vt:lpstr>
      <vt:lpstr>16_Office Theme</vt:lpstr>
      <vt:lpstr>18_Office Theme</vt:lpstr>
      <vt:lpstr>13_Office Theme</vt:lpstr>
      <vt:lpstr>17_Office Theme</vt:lpstr>
      <vt:lpstr>19_Office Theme</vt:lpstr>
      <vt:lpstr>PowerPoint Presentation</vt:lpstr>
      <vt:lpstr>PowerPoint Presentation</vt:lpstr>
      <vt:lpstr>Science Skills are in Demand</vt:lpstr>
      <vt:lpstr>Science Literacy in the 21st Century</vt:lpstr>
      <vt:lpstr>U.S. Students are Lagging Behind</vt:lpstr>
      <vt:lpstr>State Science Standards are  Out of Date</vt:lpstr>
      <vt:lpstr>Since States Last Updated  their Science Standards…</vt:lpstr>
      <vt:lpstr>Strong Science Education =  College and Career Readiness</vt:lpstr>
      <vt:lpstr>PowerPoint Presentation</vt:lpstr>
      <vt:lpstr>History of State Standards </vt:lpstr>
      <vt:lpstr>Evolution of State Science  Standards</vt:lpstr>
      <vt:lpstr>Purpose of State Standards</vt:lpstr>
      <vt:lpstr>PowerPoint Presentation</vt:lpstr>
      <vt:lpstr>Partners in the Development  of the Framework and NGSS</vt:lpstr>
      <vt:lpstr>By States, For States </vt:lpstr>
      <vt:lpstr>By States, For States </vt:lpstr>
      <vt:lpstr>Process for Development of Next  Generation Science Standards</vt:lpstr>
      <vt:lpstr>Lead State Partners and NGSS  Writing Team</vt:lpstr>
      <vt:lpstr>Incorporating Feedback</vt:lpstr>
      <vt:lpstr>Release and Adoption</vt:lpstr>
      <vt:lpstr>PowerPoint Presentation</vt:lpstr>
      <vt:lpstr>Framework Vision (Summary)</vt:lpstr>
      <vt:lpstr>Principles of the Framework</vt:lpstr>
      <vt:lpstr>PowerPoint Presentation</vt:lpstr>
      <vt:lpstr>Scientific and Engineering Practices</vt:lpstr>
      <vt:lpstr>PowerPoint Presentation</vt:lpstr>
      <vt:lpstr>Crosscutting Concepts</vt:lpstr>
      <vt:lpstr>PowerPoint Presentation</vt:lpstr>
      <vt:lpstr>PowerPoint Presentation</vt:lpstr>
      <vt:lpstr>Disciplinary Core Ideas (cont.)</vt:lpstr>
      <vt:lpstr>PowerPoint Presentation</vt:lpstr>
      <vt:lpstr>PowerPoint Presentation</vt:lpstr>
      <vt:lpstr>Current State Science Standard Sample</vt:lpstr>
      <vt:lpstr>Standards Comparison: Structure and Properties of Matter</vt:lpstr>
      <vt:lpstr>Standards Comparison: Structure and Properties of Matter</vt:lpstr>
      <vt:lpstr>Conceptual Shifts in the NGSS</vt:lpstr>
      <vt:lpstr>PowerPoint Presentation</vt:lpstr>
      <vt:lpstr>Instruction Builds Toward PEs</vt:lpstr>
      <vt:lpstr>Instructional Shifts in the NGSS</vt:lpstr>
      <vt:lpstr>Current and Upcoming NGSS Projects</vt:lpstr>
      <vt:lpstr>What’s Next in Our State?</vt:lpstr>
    </vt:vector>
  </TitlesOfParts>
  <Company>Achieve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criley;ajones</dc:creator>
  <cp:lastModifiedBy>Aimee</cp:lastModifiedBy>
  <cp:revision>548</cp:revision>
  <cp:lastPrinted>2011-09-28T13:59:30Z</cp:lastPrinted>
  <dcterms:created xsi:type="dcterms:W3CDTF">2011-02-15T13:53:04Z</dcterms:created>
  <dcterms:modified xsi:type="dcterms:W3CDTF">2016-01-16T20:48:22Z</dcterms:modified>
</cp:coreProperties>
</file>